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Montserrat Black"/>
      <p:bold r:id="rId28"/>
      <p:boldItalic r:id="rId29"/>
    </p:embeddedFont>
    <p:embeddedFont>
      <p:font typeface="Karla ExtraBold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Karl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dZdqjJ/D2UgS5UKKqtp1xSbpz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3EC71B-883E-4D0D-87F6-9FA7C7E49157}">
  <a:tblStyle styleId="{5C3EC71B-883E-4D0D-87F6-9FA7C7E4915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0A473F0-59D2-448D-BB7C-2DDCF2C41AA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16BC8B8-72AA-4F69-A147-E9A019D2CADB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regular.fntdata"/><Relationship Id="rId20" Type="http://schemas.openxmlformats.org/officeDocument/2006/relationships/slide" Target="slides/slide14.xml"/><Relationship Id="rId42" Type="http://schemas.openxmlformats.org/officeDocument/2006/relationships/font" Target="fonts/Karla-italic.fntdata"/><Relationship Id="rId41" Type="http://schemas.openxmlformats.org/officeDocument/2006/relationships/font" Target="fonts/Karla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Karla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Black-bold.fntdata"/><Relationship Id="rId27" Type="http://schemas.openxmlformats.org/officeDocument/2006/relationships/font" Target="fonts/Anto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KarlaExtraBold-boldItalic.fntdata"/><Relationship Id="rId30" Type="http://schemas.openxmlformats.org/officeDocument/2006/relationships/font" Target="fonts/KarlaExtraBold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ac1e8606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1ac1e8606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ac1e860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1ac1e860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3da1075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13da1075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ac1e860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1ac1e860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3da1075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13da1075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ac1e860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31ac1e860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b23a727e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0b23a727e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 txBox="1"/>
          <p:nvPr>
            <p:ph type="ctrTitle"/>
          </p:nvPr>
        </p:nvSpPr>
        <p:spPr>
          <a:xfrm>
            <a:off x="713325" y="963513"/>
            <a:ext cx="47403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8"/>
          <p:cNvSpPr txBox="1"/>
          <p:nvPr>
            <p:ph idx="1" type="subTitle"/>
          </p:nvPr>
        </p:nvSpPr>
        <p:spPr>
          <a:xfrm>
            <a:off x="713225" y="3814288"/>
            <a:ext cx="47403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" name="Google Shape;11;p58"/>
          <p:cNvSpPr/>
          <p:nvPr>
            <p:ph idx="2" type="pic"/>
          </p:nvPr>
        </p:nvSpPr>
        <p:spPr>
          <a:xfrm>
            <a:off x="5644450" y="541800"/>
            <a:ext cx="29304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2" name="Google Shape;1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7024" y="2767851"/>
            <a:ext cx="2490451" cy="27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8276" y="-393925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5700" y="4345125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8"/>
          <p:cNvSpPr/>
          <p:nvPr/>
        </p:nvSpPr>
        <p:spPr>
          <a:xfrm>
            <a:off x="708585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8"/>
          <p:cNvSpPr/>
          <p:nvPr/>
        </p:nvSpPr>
        <p:spPr>
          <a:xfrm>
            <a:off x="7252500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8"/>
          <p:cNvSpPr/>
          <p:nvPr/>
        </p:nvSpPr>
        <p:spPr>
          <a:xfrm>
            <a:off x="1242875" y="46017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036530">
            <a:off x="8445623" y="-694249"/>
            <a:ext cx="2490451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8"/>
          <p:cNvSpPr/>
          <p:nvPr/>
        </p:nvSpPr>
        <p:spPr>
          <a:xfrm>
            <a:off x="1272575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7"/>
          <p:cNvSpPr txBox="1"/>
          <p:nvPr>
            <p:ph type="title"/>
          </p:nvPr>
        </p:nvSpPr>
        <p:spPr>
          <a:xfrm>
            <a:off x="1719176" y="1475137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67"/>
          <p:cNvSpPr txBox="1"/>
          <p:nvPr>
            <p:ph idx="1" type="subTitle"/>
          </p:nvPr>
        </p:nvSpPr>
        <p:spPr>
          <a:xfrm>
            <a:off x="1719176" y="168655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67"/>
          <p:cNvSpPr txBox="1"/>
          <p:nvPr>
            <p:ph idx="2" type="title"/>
          </p:nvPr>
        </p:nvSpPr>
        <p:spPr>
          <a:xfrm>
            <a:off x="5462432" y="1475137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67"/>
          <p:cNvSpPr txBox="1"/>
          <p:nvPr>
            <p:ph idx="3" type="subTitle"/>
          </p:nvPr>
        </p:nvSpPr>
        <p:spPr>
          <a:xfrm>
            <a:off x="5462432" y="168655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67"/>
          <p:cNvSpPr txBox="1"/>
          <p:nvPr>
            <p:ph idx="4" type="title"/>
          </p:nvPr>
        </p:nvSpPr>
        <p:spPr>
          <a:xfrm>
            <a:off x="1719176" y="3047168"/>
            <a:ext cx="278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67"/>
          <p:cNvSpPr txBox="1"/>
          <p:nvPr>
            <p:ph idx="5" type="subTitle"/>
          </p:nvPr>
        </p:nvSpPr>
        <p:spPr>
          <a:xfrm>
            <a:off x="1719176" y="325858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67"/>
          <p:cNvSpPr txBox="1"/>
          <p:nvPr>
            <p:ph idx="6" type="title"/>
          </p:nvPr>
        </p:nvSpPr>
        <p:spPr>
          <a:xfrm>
            <a:off x="5462432" y="3047168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67"/>
          <p:cNvSpPr txBox="1"/>
          <p:nvPr>
            <p:ph idx="7" type="subTitle"/>
          </p:nvPr>
        </p:nvSpPr>
        <p:spPr>
          <a:xfrm>
            <a:off x="5462432" y="325858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67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1" name="Google Shape;12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158690">
            <a:off x="-585625" y="25130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7"/>
          <p:cNvSpPr/>
          <p:nvPr/>
        </p:nvSpPr>
        <p:spPr>
          <a:xfrm>
            <a:off x="8666463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378052">
            <a:off x="8356375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7"/>
          <p:cNvSpPr/>
          <p:nvPr/>
        </p:nvSpPr>
        <p:spPr>
          <a:xfrm>
            <a:off x="1932288" y="46592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7"/>
          <p:cNvSpPr/>
          <p:nvPr/>
        </p:nvSpPr>
        <p:spPr>
          <a:xfrm>
            <a:off x="8125963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764126">
            <a:off x="-929750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/>
          <p:nvPr>
            <p:ph type="title"/>
          </p:nvPr>
        </p:nvSpPr>
        <p:spPr>
          <a:xfrm>
            <a:off x="1998654" y="124813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68"/>
          <p:cNvSpPr txBox="1"/>
          <p:nvPr>
            <p:ph idx="1" type="subTitle"/>
          </p:nvPr>
        </p:nvSpPr>
        <p:spPr>
          <a:xfrm>
            <a:off x="1998654" y="145717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68"/>
          <p:cNvSpPr txBox="1"/>
          <p:nvPr>
            <p:ph idx="2" type="title"/>
          </p:nvPr>
        </p:nvSpPr>
        <p:spPr>
          <a:xfrm>
            <a:off x="5552368" y="124813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68"/>
          <p:cNvSpPr txBox="1"/>
          <p:nvPr>
            <p:ph idx="3" type="subTitle"/>
          </p:nvPr>
        </p:nvSpPr>
        <p:spPr>
          <a:xfrm>
            <a:off x="5552368" y="145717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68"/>
          <p:cNvSpPr txBox="1"/>
          <p:nvPr>
            <p:ph idx="4" type="title"/>
          </p:nvPr>
        </p:nvSpPr>
        <p:spPr>
          <a:xfrm>
            <a:off x="1998654" y="2420472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68"/>
          <p:cNvSpPr txBox="1"/>
          <p:nvPr>
            <p:ph idx="5" type="subTitle"/>
          </p:nvPr>
        </p:nvSpPr>
        <p:spPr>
          <a:xfrm>
            <a:off x="1998654" y="2629511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68"/>
          <p:cNvSpPr txBox="1"/>
          <p:nvPr>
            <p:ph idx="6" type="title"/>
          </p:nvPr>
        </p:nvSpPr>
        <p:spPr>
          <a:xfrm>
            <a:off x="5552368" y="2420472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68"/>
          <p:cNvSpPr txBox="1"/>
          <p:nvPr>
            <p:ph idx="7" type="subTitle"/>
          </p:nvPr>
        </p:nvSpPr>
        <p:spPr>
          <a:xfrm>
            <a:off x="5552368" y="2629511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68"/>
          <p:cNvSpPr txBox="1"/>
          <p:nvPr>
            <p:ph idx="8" type="title"/>
          </p:nvPr>
        </p:nvSpPr>
        <p:spPr>
          <a:xfrm>
            <a:off x="5552368" y="360004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68"/>
          <p:cNvSpPr txBox="1"/>
          <p:nvPr>
            <p:ph idx="9" type="subTitle"/>
          </p:nvPr>
        </p:nvSpPr>
        <p:spPr>
          <a:xfrm>
            <a:off x="5552368" y="380908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68"/>
          <p:cNvSpPr txBox="1"/>
          <p:nvPr>
            <p:ph idx="13" type="title"/>
          </p:nvPr>
        </p:nvSpPr>
        <p:spPr>
          <a:xfrm>
            <a:off x="1998654" y="360004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68"/>
          <p:cNvSpPr txBox="1"/>
          <p:nvPr>
            <p:ph idx="14" type="subTitle"/>
          </p:nvPr>
        </p:nvSpPr>
        <p:spPr>
          <a:xfrm>
            <a:off x="1998654" y="380908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68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68"/>
          <p:cNvSpPr/>
          <p:nvPr/>
        </p:nvSpPr>
        <p:spPr>
          <a:xfrm>
            <a:off x="3109825" y="46780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8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448824">
            <a:off x="-915526" y="2104387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566582">
            <a:off x="8237299" y="167306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464750" y="47143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354184">
            <a:off x="4017525" y="-757613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8"/>
          <p:cNvSpPr/>
          <p:nvPr/>
        </p:nvSpPr>
        <p:spPr>
          <a:xfrm>
            <a:off x="3464750" y="4814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8"/>
          <p:cNvSpPr/>
          <p:nvPr/>
        </p:nvSpPr>
        <p:spPr>
          <a:xfrm>
            <a:off x="8771775" y="8046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8"/>
          <p:cNvSpPr/>
          <p:nvPr/>
        </p:nvSpPr>
        <p:spPr>
          <a:xfrm>
            <a:off x="8661975" y="24468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8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9"/>
          <p:cNvSpPr txBox="1"/>
          <p:nvPr>
            <p:ph type="title"/>
          </p:nvPr>
        </p:nvSpPr>
        <p:spPr>
          <a:xfrm>
            <a:off x="1152043" y="3095801"/>
            <a:ext cx="683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69"/>
          <p:cNvSpPr txBox="1"/>
          <p:nvPr>
            <p:ph idx="1" type="subTitle"/>
          </p:nvPr>
        </p:nvSpPr>
        <p:spPr>
          <a:xfrm>
            <a:off x="1150800" y="1434350"/>
            <a:ext cx="68424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54" name="Google Shape;15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5174" y="-61251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785475" y="-108699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9"/>
          <p:cNvSpPr/>
          <p:nvPr/>
        </p:nvSpPr>
        <p:spPr>
          <a:xfrm>
            <a:off x="7328700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0474" y="2767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9"/>
          <p:cNvSpPr/>
          <p:nvPr/>
        </p:nvSpPr>
        <p:spPr>
          <a:xfrm flipH="1">
            <a:off x="362450" y="36571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3049" y="4601212"/>
            <a:ext cx="2366950" cy="10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9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0"/>
          <p:cNvSpPr txBox="1"/>
          <p:nvPr>
            <p:ph type="title"/>
          </p:nvPr>
        </p:nvSpPr>
        <p:spPr>
          <a:xfrm>
            <a:off x="720000" y="660726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3" name="Google Shape;163;p70"/>
          <p:cNvSpPr txBox="1"/>
          <p:nvPr>
            <p:ph idx="1" type="subTitle"/>
          </p:nvPr>
        </p:nvSpPr>
        <p:spPr>
          <a:xfrm>
            <a:off x="720000" y="1379255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4" name="Google Shape;164;p70"/>
          <p:cNvSpPr txBox="1"/>
          <p:nvPr>
            <p:ph idx="2" type="title"/>
          </p:nvPr>
        </p:nvSpPr>
        <p:spPr>
          <a:xfrm>
            <a:off x="720000" y="2031549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70"/>
          <p:cNvSpPr txBox="1"/>
          <p:nvPr>
            <p:ph idx="3" type="subTitle"/>
          </p:nvPr>
        </p:nvSpPr>
        <p:spPr>
          <a:xfrm>
            <a:off x="720000" y="2751025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70"/>
          <p:cNvSpPr txBox="1"/>
          <p:nvPr>
            <p:ph idx="4" type="title"/>
          </p:nvPr>
        </p:nvSpPr>
        <p:spPr>
          <a:xfrm>
            <a:off x="720000" y="3397598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7" name="Google Shape;167;p70"/>
          <p:cNvSpPr txBox="1"/>
          <p:nvPr>
            <p:ph idx="5" type="subTitle"/>
          </p:nvPr>
        </p:nvSpPr>
        <p:spPr>
          <a:xfrm>
            <a:off x="720000" y="4117074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68" name="Google Shape;16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-929750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0"/>
          <p:cNvSpPr/>
          <p:nvPr/>
        </p:nvSpPr>
        <p:spPr>
          <a:xfrm flipH="1" rot="10800000">
            <a:off x="1932288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0"/>
          <p:cNvSpPr/>
          <p:nvPr/>
        </p:nvSpPr>
        <p:spPr>
          <a:xfrm flipH="1" rot="10800000">
            <a:off x="8125963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888965">
            <a:off x="7939525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75665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1310">
            <a:off x="-69025" y="44892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0"/>
          <p:cNvSpPr/>
          <p:nvPr/>
        </p:nvSpPr>
        <p:spPr>
          <a:xfrm flipH="1" rot="10800000">
            <a:off x="1095013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0"/>
          <p:cNvSpPr/>
          <p:nvPr>
            <p:ph idx="6" type="pic"/>
          </p:nvPr>
        </p:nvSpPr>
        <p:spPr>
          <a:xfrm>
            <a:off x="5504587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1"/>
          <p:cNvSpPr txBox="1"/>
          <p:nvPr>
            <p:ph hasCustomPrompt="1" type="title"/>
          </p:nvPr>
        </p:nvSpPr>
        <p:spPr>
          <a:xfrm>
            <a:off x="715193" y="2781550"/>
            <a:ext cx="7713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8" name="Google Shape;178;p71"/>
          <p:cNvSpPr txBox="1"/>
          <p:nvPr>
            <p:ph idx="1" type="subTitle"/>
          </p:nvPr>
        </p:nvSpPr>
        <p:spPr>
          <a:xfrm>
            <a:off x="713250" y="4053650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9" name="Google Shape;17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268234">
            <a:off x="3386023" y="4529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1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1"/>
          <p:cNvSpPr/>
          <p:nvPr/>
        </p:nvSpPr>
        <p:spPr>
          <a:xfrm>
            <a:off x="8205000" y="3171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100002">
            <a:off x="-1394950" y="1751252"/>
            <a:ext cx="2490450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1"/>
          <p:cNvSpPr/>
          <p:nvPr/>
        </p:nvSpPr>
        <p:spPr>
          <a:xfrm flipH="1">
            <a:off x="1400675" y="4814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824">
            <a:off x="3953024" y="-1040013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69025" y="-4815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1"/>
          <p:cNvSpPr/>
          <p:nvPr/>
        </p:nvSpPr>
        <p:spPr>
          <a:xfrm>
            <a:off x="1566075" y="2073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100002">
            <a:off x="8052900" y="827327"/>
            <a:ext cx="2490450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1"/>
          <p:cNvSpPr/>
          <p:nvPr>
            <p:ph idx="2" type="pic"/>
          </p:nvPr>
        </p:nvSpPr>
        <p:spPr>
          <a:xfrm>
            <a:off x="715049" y="539500"/>
            <a:ext cx="7713900" cy="22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1" name="Google Shape;19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2"/>
          <p:cNvSpPr/>
          <p:nvPr/>
        </p:nvSpPr>
        <p:spPr>
          <a:xfrm flipH="1">
            <a:off x="7043795" y="48116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2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2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2"/>
          <p:cNvSpPr/>
          <p:nvPr/>
        </p:nvSpPr>
        <p:spPr>
          <a:xfrm flipH="1">
            <a:off x="7972695" y="1797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-377092" y="-52677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3"/>
          <p:cNvSpPr txBox="1"/>
          <p:nvPr>
            <p:ph type="title"/>
          </p:nvPr>
        </p:nvSpPr>
        <p:spPr>
          <a:xfrm>
            <a:off x="713225" y="2079603"/>
            <a:ext cx="4638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73"/>
          <p:cNvSpPr txBox="1"/>
          <p:nvPr>
            <p:ph idx="1" type="subTitle"/>
          </p:nvPr>
        </p:nvSpPr>
        <p:spPr>
          <a:xfrm>
            <a:off x="715432" y="2536054"/>
            <a:ext cx="4636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01" name="Google Shape;20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786741">
            <a:off x="7929447" y="3348750"/>
            <a:ext cx="2490453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3"/>
          <p:cNvSpPr/>
          <p:nvPr/>
        </p:nvSpPr>
        <p:spPr>
          <a:xfrm>
            <a:off x="1589925" y="48190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3"/>
          <p:cNvSpPr/>
          <p:nvPr/>
        </p:nvSpPr>
        <p:spPr>
          <a:xfrm>
            <a:off x="8795550" y="22933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3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16018">
            <a:off x="3456825" y="-423212"/>
            <a:ext cx="2366950" cy="10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3"/>
          <p:cNvSpPr/>
          <p:nvPr/>
        </p:nvSpPr>
        <p:spPr>
          <a:xfrm>
            <a:off x="8224050" y="197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3"/>
          <p:cNvSpPr/>
          <p:nvPr/>
        </p:nvSpPr>
        <p:spPr>
          <a:xfrm>
            <a:off x="4909350" y="48832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497650" y="4276200"/>
            <a:ext cx="1108950" cy="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4"/>
          <p:cNvSpPr txBox="1"/>
          <p:nvPr>
            <p:ph idx="1" type="body"/>
          </p:nvPr>
        </p:nvSpPr>
        <p:spPr>
          <a:xfrm>
            <a:off x="794950" y="1084200"/>
            <a:ext cx="3749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11" name="Google Shape;211;p74"/>
          <p:cNvSpPr txBox="1"/>
          <p:nvPr>
            <p:ph idx="2" type="body"/>
          </p:nvPr>
        </p:nvSpPr>
        <p:spPr>
          <a:xfrm>
            <a:off x="4599650" y="1084198"/>
            <a:ext cx="3749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12" name="Google Shape;212;p74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13" name="Google Shape;21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531766">
            <a:off x="3386023" y="-2415502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4"/>
          <p:cNvSpPr/>
          <p:nvPr/>
        </p:nvSpPr>
        <p:spPr>
          <a:xfrm flipH="1" rot="10800000">
            <a:off x="8019300" y="29472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4"/>
          <p:cNvSpPr/>
          <p:nvPr/>
        </p:nvSpPr>
        <p:spPr>
          <a:xfrm flipH="1" rot="10800000">
            <a:off x="8795550" y="265996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943989">
            <a:off x="1233950" y="4530147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4"/>
          <p:cNvSpPr/>
          <p:nvPr/>
        </p:nvSpPr>
        <p:spPr>
          <a:xfrm rot="10800000">
            <a:off x="267200" y="3980947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351176">
            <a:off x="-1114276" y="252210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643450" y="990647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233418">
            <a:off x="7771649" y="3893085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8"/>
          <p:cNvSpPr txBox="1"/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23" name="Google Shape;22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8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8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8"/>
          <p:cNvSpPr/>
          <p:nvPr/>
        </p:nvSpPr>
        <p:spPr>
          <a:xfrm flipH="1">
            <a:off x="7972695" y="2559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4898933" y="-51352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9"/>
          <p:cNvSpPr txBox="1"/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79"/>
          <p:cNvSpPr txBox="1"/>
          <p:nvPr>
            <p:ph idx="1" type="subTitle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32" name="Google Shape;23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6764126">
            <a:off x="-1413475" y="-161589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378052">
            <a:off x="8667175" y="1904478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9"/>
          <p:cNvSpPr/>
          <p:nvPr/>
        </p:nvSpPr>
        <p:spPr>
          <a:xfrm>
            <a:off x="8056863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9"/>
          <p:cNvSpPr/>
          <p:nvPr/>
        </p:nvSpPr>
        <p:spPr>
          <a:xfrm>
            <a:off x="7516363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9"/>
          <p:cNvSpPr/>
          <p:nvPr/>
        </p:nvSpPr>
        <p:spPr>
          <a:xfrm>
            <a:off x="222538" y="24636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318008">
            <a:off x="3913200" y="-524225"/>
            <a:ext cx="1108950" cy="9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9325" y="4294462"/>
            <a:ext cx="1744518" cy="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3400" y="8229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9"/>
          <p:cNvSpPr/>
          <p:nvPr/>
        </p:nvSpPr>
        <p:spPr>
          <a:xfrm>
            <a:off x="365750" y="18946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9"/>
          <p:cNvSpPr/>
          <p:nvPr/>
        </p:nvSpPr>
        <p:spPr>
          <a:xfrm>
            <a:off x="8785850" y="3952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299" y="4248787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0"/>
          <p:cNvSpPr txBox="1"/>
          <p:nvPr>
            <p:ph type="title"/>
          </p:nvPr>
        </p:nvSpPr>
        <p:spPr>
          <a:xfrm>
            <a:off x="3847075" y="3592925"/>
            <a:ext cx="4583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1" name="Google Shape;24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0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0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0"/>
          <p:cNvSpPr/>
          <p:nvPr/>
        </p:nvSpPr>
        <p:spPr>
          <a:xfrm flipH="1">
            <a:off x="7972695" y="2559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4898933" y="-51352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6350" y="4661450"/>
            <a:ext cx="1744518" cy="7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035874">
            <a:off x="7610725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2"/>
          <p:cNvSpPr/>
          <p:nvPr/>
        </p:nvSpPr>
        <p:spPr>
          <a:xfrm rot="10800000">
            <a:off x="7085164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2"/>
          <p:cNvSpPr/>
          <p:nvPr/>
        </p:nvSpPr>
        <p:spPr>
          <a:xfrm rot="10800000">
            <a:off x="891489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888965">
            <a:off x="-556792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035874">
            <a:off x="-9297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7641310">
            <a:off x="8087351" y="40183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2"/>
          <p:cNvSpPr/>
          <p:nvPr/>
        </p:nvSpPr>
        <p:spPr>
          <a:xfrm rot="10800000">
            <a:off x="7389039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-929750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3"/>
          <p:cNvSpPr/>
          <p:nvPr/>
        </p:nvSpPr>
        <p:spPr>
          <a:xfrm flipH="1" rot="10800000">
            <a:off x="1932288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3"/>
          <p:cNvSpPr/>
          <p:nvPr/>
        </p:nvSpPr>
        <p:spPr>
          <a:xfrm flipH="1" rot="10800000">
            <a:off x="8125963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888965">
            <a:off x="7939525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75665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1310">
            <a:off x="-69025" y="44892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3"/>
          <p:cNvSpPr/>
          <p:nvPr/>
        </p:nvSpPr>
        <p:spPr>
          <a:xfrm flipH="1" rot="10800000">
            <a:off x="1095013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b23a727e5_0_29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30b23a727e5_0_297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pic>
        <p:nvPicPr>
          <p:cNvPr id="271" name="Google Shape;271;g30b23a727e5_0_2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3400" y="8229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0b23a727e5_0_297"/>
          <p:cNvSpPr/>
          <p:nvPr/>
        </p:nvSpPr>
        <p:spPr>
          <a:xfrm>
            <a:off x="365750" y="18946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0b23a727e5_0_297"/>
          <p:cNvSpPr/>
          <p:nvPr/>
        </p:nvSpPr>
        <p:spPr>
          <a:xfrm>
            <a:off x="8785850" y="3952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30b23a727e5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299" y="4248787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b23a727e5_0_275"/>
          <p:cNvSpPr txBox="1"/>
          <p:nvPr>
            <p:ph type="ctrTitle"/>
          </p:nvPr>
        </p:nvSpPr>
        <p:spPr>
          <a:xfrm>
            <a:off x="713325" y="963513"/>
            <a:ext cx="47403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g30b23a727e5_0_275"/>
          <p:cNvSpPr txBox="1"/>
          <p:nvPr>
            <p:ph idx="1" type="subTitle"/>
          </p:nvPr>
        </p:nvSpPr>
        <p:spPr>
          <a:xfrm>
            <a:off x="713225" y="3814288"/>
            <a:ext cx="47403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g30b23a727e5_0_275"/>
          <p:cNvSpPr/>
          <p:nvPr>
            <p:ph idx="2" type="pic"/>
          </p:nvPr>
        </p:nvSpPr>
        <p:spPr>
          <a:xfrm>
            <a:off x="5644450" y="541800"/>
            <a:ext cx="29304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9" name="Google Shape;279;g30b23a727e5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7024" y="2767851"/>
            <a:ext cx="2490451" cy="27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0b23a727e5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8276" y="-393925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0b23a727e5_0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5700" y="4345125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0b23a727e5_0_275"/>
          <p:cNvSpPr/>
          <p:nvPr/>
        </p:nvSpPr>
        <p:spPr>
          <a:xfrm>
            <a:off x="708585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0b23a727e5_0_275"/>
          <p:cNvSpPr/>
          <p:nvPr/>
        </p:nvSpPr>
        <p:spPr>
          <a:xfrm>
            <a:off x="7252500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0b23a727e5_0_275"/>
          <p:cNvSpPr/>
          <p:nvPr/>
        </p:nvSpPr>
        <p:spPr>
          <a:xfrm>
            <a:off x="1242875" y="46017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30b23a727e5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036530">
            <a:off x="8445623" y="-694249"/>
            <a:ext cx="2490451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0b23a727e5_0_275"/>
          <p:cNvSpPr/>
          <p:nvPr/>
        </p:nvSpPr>
        <p:spPr>
          <a:xfrm>
            <a:off x="1272575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b23a727e5_0_287"/>
          <p:cNvSpPr txBox="1"/>
          <p:nvPr>
            <p:ph type="title"/>
          </p:nvPr>
        </p:nvSpPr>
        <p:spPr>
          <a:xfrm flipH="1">
            <a:off x="713237" y="2554255"/>
            <a:ext cx="441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g30b23a727e5_0_287"/>
          <p:cNvSpPr txBox="1"/>
          <p:nvPr>
            <p:ph idx="2" type="title"/>
          </p:nvPr>
        </p:nvSpPr>
        <p:spPr>
          <a:xfrm flipH="1">
            <a:off x="2340137" y="1308696"/>
            <a:ext cx="1161300" cy="116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g30b23a727e5_0_287"/>
          <p:cNvSpPr txBox="1"/>
          <p:nvPr>
            <p:ph idx="1" type="subTitle"/>
          </p:nvPr>
        </p:nvSpPr>
        <p:spPr>
          <a:xfrm flipH="1">
            <a:off x="714887" y="3469104"/>
            <a:ext cx="44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" name="Google Shape;291;g30b23a727e5_0_287"/>
          <p:cNvSpPr/>
          <p:nvPr>
            <p:ph idx="3" type="pic"/>
          </p:nvPr>
        </p:nvSpPr>
        <p:spPr>
          <a:xfrm>
            <a:off x="5506125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2" name="Google Shape;292;g30b23a727e5_0_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9207" y="355460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0b23a727e5_0_287"/>
          <p:cNvSpPr/>
          <p:nvPr/>
        </p:nvSpPr>
        <p:spPr>
          <a:xfrm>
            <a:off x="8656363" y="31829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0b23a727e5_0_287"/>
          <p:cNvSpPr/>
          <p:nvPr/>
        </p:nvSpPr>
        <p:spPr>
          <a:xfrm>
            <a:off x="1645963" y="4783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30b23a727e5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500000">
            <a:off x="-25981" y="-166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0b23a727e5_0_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686621">
            <a:off x="2135268" y="-2286650"/>
            <a:ext cx="2490451" cy="27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b23a727e5_0_304"/>
          <p:cNvSpPr txBox="1"/>
          <p:nvPr>
            <p:ph type="title"/>
          </p:nvPr>
        </p:nvSpPr>
        <p:spPr>
          <a:xfrm>
            <a:off x="1679812" y="2373325"/>
            <a:ext cx="274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9" name="Google Shape;299;g30b23a727e5_0_304"/>
          <p:cNvSpPr txBox="1"/>
          <p:nvPr>
            <p:ph idx="2" type="title"/>
          </p:nvPr>
        </p:nvSpPr>
        <p:spPr>
          <a:xfrm>
            <a:off x="4719788" y="2373325"/>
            <a:ext cx="274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g30b23a727e5_0_304"/>
          <p:cNvSpPr txBox="1"/>
          <p:nvPr>
            <p:ph idx="1" type="subTitle"/>
          </p:nvPr>
        </p:nvSpPr>
        <p:spPr>
          <a:xfrm>
            <a:off x="4719788" y="2589950"/>
            <a:ext cx="2744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g30b23a727e5_0_304"/>
          <p:cNvSpPr txBox="1"/>
          <p:nvPr>
            <p:ph idx="3" type="subTitle"/>
          </p:nvPr>
        </p:nvSpPr>
        <p:spPr>
          <a:xfrm>
            <a:off x="1679512" y="2589950"/>
            <a:ext cx="2745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g30b23a727e5_0_304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3" name="Google Shape;303;g30b23a727e5_0_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950" y="9144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0b23a727e5_0_304"/>
          <p:cNvSpPr/>
          <p:nvPr/>
        </p:nvSpPr>
        <p:spPr>
          <a:xfrm>
            <a:off x="8800313" y="3528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0b23a727e5_0_304"/>
          <p:cNvSpPr/>
          <p:nvPr/>
        </p:nvSpPr>
        <p:spPr>
          <a:xfrm>
            <a:off x="281838" y="21030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30b23a727e5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299999">
            <a:off x="8162748" y="3694850"/>
            <a:ext cx="2490451" cy="27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b23a727e5_0_31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9" name="Google Shape;309;g30b23a727e5_0_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0b23a727e5_0_314"/>
          <p:cNvSpPr/>
          <p:nvPr/>
        </p:nvSpPr>
        <p:spPr>
          <a:xfrm flipH="1">
            <a:off x="7043795" y="48116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0b23a727e5_0_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0b23a727e5_0_314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30b23a727e5_0_314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0b23a727e5_0_314"/>
          <p:cNvSpPr/>
          <p:nvPr/>
        </p:nvSpPr>
        <p:spPr>
          <a:xfrm flipH="1">
            <a:off x="7972695" y="1797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30b23a727e5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-377092" y="-52677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b23a727e5_0_323"/>
          <p:cNvSpPr txBox="1"/>
          <p:nvPr>
            <p:ph idx="1" type="body"/>
          </p:nvPr>
        </p:nvSpPr>
        <p:spPr>
          <a:xfrm>
            <a:off x="4073850" y="1859375"/>
            <a:ext cx="392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8" name="Google Shape;318;g30b23a727e5_0_323"/>
          <p:cNvSpPr txBox="1"/>
          <p:nvPr>
            <p:ph type="title"/>
          </p:nvPr>
        </p:nvSpPr>
        <p:spPr>
          <a:xfrm>
            <a:off x="3646200" y="365750"/>
            <a:ext cx="477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g30b23a727e5_0_323"/>
          <p:cNvSpPr/>
          <p:nvPr>
            <p:ph idx="2" type="pic"/>
          </p:nvPr>
        </p:nvSpPr>
        <p:spPr>
          <a:xfrm>
            <a:off x="719993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20" name="Google Shape;320;g30b23a727e5_0_3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699" y="1037376"/>
            <a:ext cx="2490451" cy="27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0b23a727e5_0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025" y="3912425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0b23a727e5_0_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1950" y="4256750"/>
            <a:ext cx="1744518" cy="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idx="1" type="body"/>
          </p:nvPr>
        </p:nvSpPr>
        <p:spPr>
          <a:xfrm>
            <a:off x="4073850" y="1859375"/>
            <a:ext cx="392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type="title"/>
          </p:nvPr>
        </p:nvSpPr>
        <p:spPr>
          <a:xfrm>
            <a:off x="3646200" y="365750"/>
            <a:ext cx="477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61"/>
          <p:cNvSpPr/>
          <p:nvPr>
            <p:ph idx="2" type="pic"/>
          </p:nvPr>
        </p:nvSpPr>
        <p:spPr>
          <a:xfrm>
            <a:off x="719993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1" name="Google Shape;3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699" y="1037376"/>
            <a:ext cx="2490451" cy="27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025" y="3912425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1950" y="4256750"/>
            <a:ext cx="1744518" cy="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b23a727e5_0_330"/>
          <p:cNvSpPr txBox="1"/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25" name="Google Shape;325;g30b23a727e5_0_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0b23a727e5_0_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0b23a727e5_0_330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0b23a727e5_0_330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0b23a727e5_0_330"/>
          <p:cNvSpPr/>
          <p:nvPr/>
        </p:nvSpPr>
        <p:spPr>
          <a:xfrm flipH="1">
            <a:off x="7972695" y="2559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30b23a727e5_0_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4898933" y="-51352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b23a727e5_0_338"/>
          <p:cNvSpPr txBox="1"/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3" name="Google Shape;333;g30b23a727e5_0_338"/>
          <p:cNvSpPr txBox="1"/>
          <p:nvPr>
            <p:ph idx="1" type="subTitle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34" name="Google Shape;334;g30b23a727e5_0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6764126">
            <a:off x="-1413475" y="-161589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0b23a727e5_0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378052">
            <a:off x="8667175" y="1904478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0b23a727e5_0_338"/>
          <p:cNvSpPr/>
          <p:nvPr/>
        </p:nvSpPr>
        <p:spPr>
          <a:xfrm>
            <a:off x="8056863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0b23a727e5_0_338"/>
          <p:cNvSpPr/>
          <p:nvPr/>
        </p:nvSpPr>
        <p:spPr>
          <a:xfrm>
            <a:off x="7516363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0b23a727e5_0_338"/>
          <p:cNvSpPr/>
          <p:nvPr/>
        </p:nvSpPr>
        <p:spPr>
          <a:xfrm>
            <a:off x="222538" y="24636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30b23a727e5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318008">
            <a:off x="3913200" y="-524225"/>
            <a:ext cx="1108950" cy="9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0b23a727e5_0_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9325" y="4294462"/>
            <a:ext cx="1744518" cy="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b23a727e5_0_348"/>
          <p:cNvSpPr txBox="1"/>
          <p:nvPr>
            <p:ph type="title"/>
          </p:nvPr>
        </p:nvSpPr>
        <p:spPr>
          <a:xfrm>
            <a:off x="3847075" y="3592925"/>
            <a:ext cx="4583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3" name="Google Shape;343;g30b23a727e5_0_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764126">
            <a:off x="7677581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0b23a727e5_0_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378052">
            <a:off x="-1760944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0b23a727e5_0_348"/>
          <p:cNvSpPr/>
          <p:nvPr/>
        </p:nvSpPr>
        <p:spPr>
          <a:xfrm flipH="1">
            <a:off x="30962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0b23a727e5_0_348"/>
          <p:cNvSpPr/>
          <p:nvPr/>
        </p:nvSpPr>
        <p:spPr>
          <a:xfrm flipH="1">
            <a:off x="850120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0b23a727e5_0_348"/>
          <p:cNvSpPr/>
          <p:nvPr/>
        </p:nvSpPr>
        <p:spPr>
          <a:xfrm flipH="1">
            <a:off x="7972695" y="2559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30b23a727e5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8008">
            <a:off x="4898933" y="-513525"/>
            <a:ext cx="1108950" cy="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b23a727e5_0_356"/>
          <p:cNvSpPr txBox="1"/>
          <p:nvPr>
            <p:ph hasCustomPrompt="1" type="title"/>
          </p:nvPr>
        </p:nvSpPr>
        <p:spPr>
          <a:xfrm>
            <a:off x="715193" y="2781550"/>
            <a:ext cx="7713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1" name="Google Shape;351;g30b23a727e5_0_356"/>
          <p:cNvSpPr txBox="1"/>
          <p:nvPr>
            <p:ph idx="1" type="subTitle"/>
          </p:nvPr>
        </p:nvSpPr>
        <p:spPr>
          <a:xfrm>
            <a:off x="713250" y="4053650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52" name="Google Shape;352;g30b23a727e5_0_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268234">
            <a:off x="3386023" y="4529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0b23a727e5_0_356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0b23a727e5_0_356"/>
          <p:cNvSpPr/>
          <p:nvPr/>
        </p:nvSpPr>
        <p:spPr>
          <a:xfrm>
            <a:off x="8205000" y="3171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30b23a727e5_0_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100002">
            <a:off x="-1394950" y="1751252"/>
            <a:ext cx="2490450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0b23a727e5_0_356"/>
          <p:cNvSpPr/>
          <p:nvPr/>
        </p:nvSpPr>
        <p:spPr>
          <a:xfrm flipH="1">
            <a:off x="1400675" y="4814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30b23a727e5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824">
            <a:off x="3953024" y="-1040013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0b23a727e5_0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69025" y="-4815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0b23a727e5_0_356"/>
          <p:cNvSpPr/>
          <p:nvPr/>
        </p:nvSpPr>
        <p:spPr>
          <a:xfrm>
            <a:off x="1566075" y="2073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30b23a727e5_0_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100002">
            <a:off x="8052900" y="827327"/>
            <a:ext cx="2490450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0b23a727e5_0_356"/>
          <p:cNvSpPr/>
          <p:nvPr>
            <p:ph idx="2" type="pic"/>
          </p:nvPr>
        </p:nvSpPr>
        <p:spPr>
          <a:xfrm>
            <a:off x="715049" y="539500"/>
            <a:ext cx="7713900" cy="22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b23a727e5_0_370"/>
          <p:cNvSpPr txBox="1"/>
          <p:nvPr>
            <p:ph type="title"/>
          </p:nvPr>
        </p:nvSpPr>
        <p:spPr>
          <a:xfrm>
            <a:off x="2067629" y="1670119"/>
            <a:ext cx="23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5" name="Google Shape;365;g30b23a727e5_0_370"/>
          <p:cNvSpPr txBox="1"/>
          <p:nvPr>
            <p:ph idx="1" type="subTitle"/>
          </p:nvPr>
        </p:nvSpPr>
        <p:spPr>
          <a:xfrm>
            <a:off x="2067629" y="1884919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g30b23a727e5_0_370"/>
          <p:cNvSpPr txBox="1"/>
          <p:nvPr>
            <p:ph idx="2" type="title"/>
          </p:nvPr>
        </p:nvSpPr>
        <p:spPr>
          <a:xfrm flipH="1">
            <a:off x="5639520" y="1670110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g30b23a727e5_0_370"/>
          <p:cNvSpPr txBox="1"/>
          <p:nvPr>
            <p:ph idx="3" type="subTitle"/>
          </p:nvPr>
        </p:nvSpPr>
        <p:spPr>
          <a:xfrm flipH="1">
            <a:off x="5639520" y="1884910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g30b23a727e5_0_370"/>
          <p:cNvSpPr txBox="1"/>
          <p:nvPr>
            <p:ph idx="4" type="title"/>
          </p:nvPr>
        </p:nvSpPr>
        <p:spPr>
          <a:xfrm>
            <a:off x="1163580" y="167011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9" name="Google Shape;369;g30b23a727e5_0_370"/>
          <p:cNvSpPr txBox="1"/>
          <p:nvPr>
            <p:ph idx="5" type="title"/>
          </p:nvPr>
        </p:nvSpPr>
        <p:spPr>
          <a:xfrm flipH="1">
            <a:off x="4709464" y="16723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0" name="Google Shape;370;g30b23a727e5_0_370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g30b23a727e5_0_370"/>
          <p:cNvSpPr txBox="1"/>
          <p:nvPr>
            <p:ph idx="7" type="title"/>
          </p:nvPr>
        </p:nvSpPr>
        <p:spPr>
          <a:xfrm>
            <a:off x="2067629" y="3127002"/>
            <a:ext cx="23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g30b23a727e5_0_370"/>
          <p:cNvSpPr txBox="1"/>
          <p:nvPr>
            <p:ph idx="8" type="subTitle"/>
          </p:nvPr>
        </p:nvSpPr>
        <p:spPr>
          <a:xfrm>
            <a:off x="2067629" y="3343036"/>
            <a:ext cx="234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g30b23a727e5_0_370"/>
          <p:cNvSpPr txBox="1"/>
          <p:nvPr>
            <p:ph idx="9" type="title"/>
          </p:nvPr>
        </p:nvSpPr>
        <p:spPr>
          <a:xfrm flipH="1">
            <a:off x="5639520" y="3127002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g30b23a727e5_0_370"/>
          <p:cNvSpPr txBox="1"/>
          <p:nvPr>
            <p:ph idx="13" type="subTitle"/>
          </p:nvPr>
        </p:nvSpPr>
        <p:spPr>
          <a:xfrm flipH="1">
            <a:off x="5639520" y="3343038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5" name="Google Shape;375;g30b23a727e5_0_370"/>
          <p:cNvSpPr txBox="1"/>
          <p:nvPr>
            <p:ph idx="14" type="title"/>
          </p:nvPr>
        </p:nvSpPr>
        <p:spPr>
          <a:xfrm>
            <a:off x="1163589" y="31298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6" name="Google Shape;376;g30b23a727e5_0_370"/>
          <p:cNvSpPr txBox="1"/>
          <p:nvPr>
            <p:ph idx="15" type="title"/>
          </p:nvPr>
        </p:nvSpPr>
        <p:spPr>
          <a:xfrm flipH="1">
            <a:off x="4709464" y="31298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377" name="Google Shape;377;g30b23a727e5_0_3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250200" y="1038825"/>
            <a:ext cx="1324325" cy="5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0b23a727e5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871651" y="367580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0b23a727e5_0_370"/>
          <p:cNvSpPr/>
          <p:nvPr/>
        </p:nvSpPr>
        <p:spPr>
          <a:xfrm>
            <a:off x="246863" y="35898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30b23a727e5_0_370"/>
          <p:cNvSpPr/>
          <p:nvPr/>
        </p:nvSpPr>
        <p:spPr>
          <a:xfrm>
            <a:off x="8857463" y="1846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b23a727e5_0_388"/>
          <p:cNvSpPr txBox="1"/>
          <p:nvPr>
            <p:ph type="title"/>
          </p:nvPr>
        </p:nvSpPr>
        <p:spPr>
          <a:xfrm>
            <a:off x="1152043" y="3095801"/>
            <a:ext cx="683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3" name="Google Shape;383;g30b23a727e5_0_388"/>
          <p:cNvSpPr txBox="1"/>
          <p:nvPr>
            <p:ph idx="1" type="subTitle"/>
          </p:nvPr>
        </p:nvSpPr>
        <p:spPr>
          <a:xfrm>
            <a:off x="1150800" y="1434350"/>
            <a:ext cx="68424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84" name="Google Shape;384;g30b23a727e5_0_3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5174" y="-61251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0b23a727e5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785475" y="-108699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0b23a727e5_0_388"/>
          <p:cNvSpPr/>
          <p:nvPr/>
        </p:nvSpPr>
        <p:spPr>
          <a:xfrm>
            <a:off x="7328700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30b23a727e5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0474" y="2767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0b23a727e5_0_388"/>
          <p:cNvSpPr/>
          <p:nvPr/>
        </p:nvSpPr>
        <p:spPr>
          <a:xfrm flipH="1">
            <a:off x="362450" y="36571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30b23a727e5_0_3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3049" y="4601212"/>
            <a:ext cx="2366950" cy="10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0b23a727e5_0_388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b23a727e5_0_39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3" name="Google Shape;393;g30b23a727e5_0_3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566582">
            <a:off x="8199124" y="176061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0b23a727e5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856011">
            <a:off x="1233950" y="-2415799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0b23a727e5_0_398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0b23a727e5_0_398"/>
          <p:cNvSpPr/>
          <p:nvPr/>
        </p:nvSpPr>
        <p:spPr>
          <a:xfrm>
            <a:off x="8886650" y="-12537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30b23a727e5_0_3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448824">
            <a:off x="-1114276" y="3751062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0b23a727e5_0_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560625" y="366660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0b23a727e5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268234">
            <a:off x="3386023" y="4529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0b23a727e5_0_398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b23a727e5_0_408"/>
          <p:cNvSpPr txBox="1"/>
          <p:nvPr>
            <p:ph type="title"/>
          </p:nvPr>
        </p:nvSpPr>
        <p:spPr>
          <a:xfrm>
            <a:off x="713225" y="2079603"/>
            <a:ext cx="4638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g30b23a727e5_0_408"/>
          <p:cNvSpPr txBox="1"/>
          <p:nvPr>
            <p:ph idx="1" type="subTitle"/>
          </p:nvPr>
        </p:nvSpPr>
        <p:spPr>
          <a:xfrm>
            <a:off x="715432" y="2536054"/>
            <a:ext cx="4636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04" name="Google Shape;404;g30b23a727e5_0_4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786741">
            <a:off x="7929447" y="3348750"/>
            <a:ext cx="2490453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0b23a727e5_0_408"/>
          <p:cNvSpPr/>
          <p:nvPr/>
        </p:nvSpPr>
        <p:spPr>
          <a:xfrm>
            <a:off x="1589925" y="48190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0b23a727e5_0_408"/>
          <p:cNvSpPr/>
          <p:nvPr/>
        </p:nvSpPr>
        <p:spPr>
          <a:xfrm>
            <a:off x="8795550" y="22933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0b23a727e5_0_408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30b23a727e5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16018">
            <a:off x="3456825" y="-423212"/>
            <a:ext cx="2366950" cy="10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0b23a727e5_0_408"/>
          <p:cNvSpPr/>
          <p:nvPr/>
        </p:nvSpPr>
        <p:spPr>
          <a:xfrm>
            <a:off x="8224050" y="197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0b23a727e5_0_408"/>
          <p:cNvSpPr/>
          <p:nvPr/>
        </p:nvSpPr>
        <p:spPr>
          <a:xfrm>
            <a:off x="4909350" y="48832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30b23a727e5_0_4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497650" y="4276200"/>
            <a:ext cx="1108950" cy="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b23a727e5_0_41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4" name="Google Shape;414;g30b23a727e5_0_419"/>
          <p:cNvSpPr txBox="1"/>
          <p:nvPr>
            <p:ph idx="1" type="subTitle"/>
          </p:nvPr>
        </p:nvSpPr>
        <p:spPr>
          <a:xfrm>
            <a:off x="721879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5" name="Google Shape;415;g30b23a727e5_0_419"/>
          <p:cNvSpPr txBox="1"/>
          <p:nvPr>
            <p:ph idx="2" type="subTitle"/>
          </p:nvPr>
        </p:nvSpPr>
        <p:spPr>
          <a:xfrm>
            <a:off x="3321150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6" name="Google Shape;416;g30b23a727e5_0_419"/>
          <p:cNvSpPr txBox="1"/>
          <p:nvPr>
            <p:ph idx="3" type="subTitle"/>
          </p:nvPr>
        </p:nvSpPr>
        <p:spPr>
          <a:xfrm>
            <a:off x="5920421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g30b23a727e5_0_419"/>
          <p:cNvSpPr txBox="1"/>
          <p:nvPr>
            <p:ph idx="4" type="title"/>
          </p:nvPr>
        </p:nvSpPr>
        <p:spPr>
          <a:xfrm>
            <a:off x="719929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g30b23a727e5_0_419"/>
          <p:cNvSpPr txBox="1"/>
          <p:nvPr>
            <p:ph idx="5" type="title"/>
          </p:nvPr>
        </p:nvSpPr>
        <p:spPr>
          <a:xfrm>
            <a:off x="3319200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9" name="Google Shape;419;g30b23a727e5_0_419"/>
          <p:cNvSpPr txBox="1"/>
          <p:nvPr>
            <p:ph idx="6" type="title"/>
          </p:nvPr>
        </p:nvSpPr>
        <p:spPr>
          <a:xfrm>
            <a:off x="5918471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20" name="Google Shape;420;g30b23a727e5_0_4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888965">
            <a:off x="-429500" y="4409151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0b23a727e5_0_4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888965">
            <a:off x="8496900" y="1241401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0b23a727e5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764126">
            <a:off x="7947550" y="393560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30b23a727e5_0_419"/>
          <p:cNvSpPr/>
          <p:nvPr/>
        </p:nvSpPr>
        <p:spPr>
          <a:xfrm>
            <a:off x="236263" y="1798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0b23a727e5_0_419"/>
          <p:cNvSpPr/>
          <p:nvPr/>
        </p:nvSpPr>
        <p:spPr>
          <a:xfrm>
            <a:off x="836338" y="1035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0b23a727e5_0_419"/>
          <p:cNvSpPr/>
          <p:nvPr/>
        </p:nvSpPr>
        <p:spPr>
          <a:xfrm>
            <a:off x="3770038" y="49164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0b23a727e5_0_419"/>
          <p:cNvSpPr/>
          <p:nvPr/>
        </p:nvSpPr>
        <p:spPr>
          <a:xfrm>
            <a:off x="8656363" y="31829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0"/>
          <p:cNvSpPr txBox="1"/>
          <p:nvPr>
            <p:ph type="title"/>
          </p:nvPr>
        </p:nvSpPr>
        <p:spPr>
          <a:xfrm>
            <a:off x="2067629" y="1670119"/>
            <a:ext cx="23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" name="Google Shape;36;p60"/>
          <p:cNvSpPr txBox="1"/>
          <p:nvPr>
            <p:ph idx="1" type="subTitle"/>
          </p:nvPr>
        </p:nvSpPr>
        <p:spPr>
          <a:xfrm>
            <a:off x="2067629" y="1884919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60"/>
          <p:cNvSpPr txBox="1"/>
          <p:nvPr>
            <p:ph idx="2" type="title"/>
          </p:nvPr>
        </p:nvSpPr>
        <p:spPr>
          <a:xfrm flipH="1">
            <a:off x="5639520" y="1670110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" name="Google Shape;38;p60"/>
          <p:cNvSpPr txBox="1"/>
          <p:nvPr>
            <p:ph idx="3" type="subTitle"/>
          </p:nvPr>
        </p:nvSpPr>
        <p:spPr>
          <a:xfrm flipH="1">
            <a:off x="5639520" y="1884910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60"/>
          <p:cNvSpPr txBox="1"/>
          <p:nvPr>
            <p:ph idx="4" type="title"/>
          </p:nvPr>
        </p:nvSpPr>
        <p:spPr>
          <a:xfrm>
            <a:off x="1163580" y="167011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60"/>
          <p:cNvSpPr txBox="1"/>
          <p:nvPr>
            <p:ph idx="5" type="title"/>
          </p:nvPr>
        </p:nvSpPr>
        <p:spPr>
          <a:xfrm flipH="1">
            <a:off x="4709464" y="16723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60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60"/>
          <p:cNvSpPr txBox="1"/>
          <p:nvPr>
            <p:ph idx="7" type="title"/>
          </p:nvPr>
        </p:nvSpPr>
        <p:spPr>
          <a:xfrm>
            <a:off x="2067629" y="3127002"/>
            <a:ext cx="23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60"/>
          <p:cNvSpPr txBox="1"/>
          <p:nvPr>
            <p:ph idx="8" type="subTitle"/>
          </p:nvPr>
        </p:nvSpPr>
        <p:spPr>
          <a:xfrm>
            <a:off x="2067629" y="3343036"/>
            <a:ext cx="234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60"/>
          <p:cNvSpPr txBox="1"/>
          <p:nvPr>
            <p:ph idx="9" type="title"/>
          </p:nvPr>
        </p:nvSpPr>
        <p:spPr>
          <a:xfrm flipH="1">
            <a:off x="5639520" y="3127002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60"/>
          <p:cNvSpPr txBox="1"/>
          <p:nvPr>
            <p:ph idx="13" type="subTitle"/>
          </p:nvPr>
        </p:nvSpPr>
        <p:spPr>
          <a:xfrm flipH="1">
            <a:off x="5639520" y="3343038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4" type="title"/>
          </p:nvPr>
        </p:nvSpPr>
        <p:spPr>
          <a:xfrm>
            <a:off x="1163589" y="31298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0"/>
          <p:cNvSpPr txBox="1"/>
          <p:nvPr>
            <p:ph idx="15" type="title"/>
          </p:nvPr>
        </p:nvSpPr>
        <p:spPr>
          <a:xfrm flipH="1">
            <a:off x="4709464" y="312986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8" name="Google Shape;4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250200" y="1038825"/>
            <a:ext cx="1324325" cy="5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871651" y="367580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0"/>
          <p:cNvSpPr/>
          <p:nvPr/>
        </p:nvSpPr>
        <p:spPr>
          <a:xfrm>
            <a:off x="246863" y="35898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0"/>
          <p:cNvSpPr/>
          <p:nvPr/>
        </p:nvSpPr>
        <p:spPr>
          <a:xfrm>
            <a:off x="8857463" y="1846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23a727e5_0_434"/>
          <p:cNvSpPr txBox="1"/>
          <p:nvPr>
            <p:ph idx="1" type="body"/>
          </p:nvPr>
        </p:nvSpPr>
        <p:spPr>
          <a:xfrm>
            <a:off x="794950" y="1084200"/>
            <a:ext cx="3749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429" name="Google Shape;429;g30b23a727e5_0_434"/>
          <p:cNvSpPr txBox="1"/>
          <p:nvPr>
            <p:ph idx="2" type="body"/>
          </p:nvPr>
        </p:nvSpPr>
        <p:spPr>
          <a:xfrm>
            <a:off x="4599650" y="1084198"/>
            <a:ext cx="3749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430" name="Google Shape;430;g30b23a727e5_0_434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431" name="Google Shape;431;g30b23a727e5_0_4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531766">
            <a:off x="3386023" y="-2415502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0b23a727e5_0_434"/>
          <p:cNvSpPr/>
          <p:nvPr/>
        </p:nvSpPr>
        <p:spPr>
          <a:xfrm flipH="1" rot="10800000">
            <a:off x="8019300" y="29472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0b23a727e5_0_434"/>
          <p:cNvSpPr/>
          <p:nvPr/>
        </p:nvSpPr>
        <p:spPr>
          <a:xfrm flipH="1" rot="10800000">
            <a:off x="8795550" y="265996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g30b23a727e5_0_4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943989">
            <a:off x="1233950" y="4530147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0b23a727e5_0_434"/>
          <p:cNvSpPr/>
          <p:nvPr/>
        </p:nvSpPr>
        <p:spPr>
          <a:xfrm rot="10800000">
            <a:off x="267200" y="3980947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g30b23a727e5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351176">
            <a:off x="-1114276" y="252210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0b23a727e5_0_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643450" y="990647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0b23a727e5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233418">
            <a:off x="7771649" y="3893085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b23a727e5_0_446"/>
          <p:cNvSpPr txBox="1"/>
          <p:nvPr>
            <p:ph type="title"/>
          </p:nvPr>
        </p:nvSpPr>
        <p:spPr>
          <a:xfrm>
            <a:off x="1719176" y="1475137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g30b23a727e5_0_446"/>
          <p:cNvSpPr txBox="1"/>
          <p:nvPr>
            <p:ph idx="1" type="subTitle"/>
          </p:nvPr>
        </p:nvSpPr>
        <p:spPr>
          <a:xfrm>
            <a:off x="1719176" y="168655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2" name="Google Shape;442;g30b23a727e5_0_446"/>
          <p:cNvSpPr txBox="1"/>
          <p:nvPr>
            <p:ph idx="2" type="title"/>
          </p:nvPr>
        </p:nvSpPr>
        <p:spPr>
          <a:xfrm>
            <a:off x="5462432" y="1475137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3" name="Google Shape;443;g30b23a727e5_0_446"/>
          <p:cNvSpPr txBox="1"/>
          <p:nvPr>
            <p:ph idx="3" type="subTitle"/>
          </p:nvPr>
        </p:nvSpPr>
        <p:spPr>
          <a:xfrm>
            <a:off x="5462432" y="168655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g30b23a727e5_0_446"/>
          <p:cNvSpPr txBox="1"/>
          <p:nvPr>
            <p:ph idx="4" type="title"/>
          </p:nvPr>
        </p:nvSpPr>
        <p:spPr>
          <a:xfrm>
            <a:off x="1719176" y="3047168"/>
            <a:ext cx="278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5" name="Google Shape;445;g30b23a727e5_0_446"/>
          <p:cNvSpPr txBox="1"/>
          <p:nvPr>
            <p:ph idx="5" type="subTitle"/>
          </p:nvPr>
        </p:nvSpPr>
        <p:spPr>
          <a:xfrm>
            <a:off x="1719176" y="325858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g30b23a727e5_0_446"/>
          <p:cNvSpPr txBox="1"/>
          <p:nvPr>
            <p:ph idx="6" type="title"/>
          </p:nvPr>
        </p:nvSpPr>
        <p:spPr>
          <a:xfrm>
            <a:off x="5462432" y="3047168"/>
            <a:ext cx="278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g30b23a727e5_0_446"/>
          <p:cNvSpPr txBox="1"/>
          <p:nvPr>
            <p:ph idx="7" type="subTitle"/>
          </p:nvPr>
        </p:nvSpPr>
        <p:spPr>
          <a:xfrm>
            <a:off x="5462432" y="3258587"/>
            <a:ext cx="278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g30b23a727e5_0_446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49" name="Google Shape;449;g30b23a727e5_0_4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158690">
            <a:off x="-585625" y="25130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0b23a727e5_0_446"/>
          <p:cNvSpPr/>
          <p:nvPr/>
        </p:nvSpPr>
        <p:spPr>
          <a:xfrm>
            <a:off x="8666463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30b23a727e5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378052">
            <a:off x="8356375" y="1186803"/>
            <a:ext cx="2490451" cy="2796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0b23a727e5_0_446"/>
          <p:cNvSpPr/>
          <p:nvPr/>
        </p:nvSpPr>
        <p:spPr>
          <a:xfrm>
            <a:off x="1932288" y="46592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0b23a727e5_0_446"/>
          <p:cNvSpPr/>
          <p:nvPr/>
        </p:nvSpPr>
        <p:spPr>
          <a:xfrm>
            <a:off x="8125963" y="476907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30b23a727e5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764126">
            <a:off x="-929750" y="2921852"/>
            <a:ext cx="2490452" cy="279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b23a727e5_0_462"/>
          <p:cNvSpPr txBox="1"/>
          <p:nvPr>
            <p:ph type="title"/>
          </p:nvPr>
        </p:nvSpPr>
        <p:spPr>
          <a:xfrm>
            <a:off x="1998654" y="124813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7" name="Google Shape;457;g30b23a727e5_0_462"/>
          <p:cNvSpPr txBox="1"/>
          <p:nvPr>
            <p:ph idx="1" type="subTitle"/>
          </p:nvPr>
        </p:nvSpPr>
        <p:spPr>
          <a:xfrm>
            <a:off x="1998654" y="145717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g30b23a727e5_0_462"/>
          <p:cNvSpPr txBox="1"/>
          <p:nvPr>
            <p:ph idx="2" type="title"/>
          </p:nvPr>
        </p:nvSpPr>
        <p:spPr>
          <a:xfrm>
            <a:off x="5552368" y="124813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9" name="Google Shape;459;g30b23a727e5_0_462"/>
          <p:cNvSpPr txBox="1"/>
          <p:nvPr>
            <p:ph idx="3" type="subTitle"/>
          </p:nvPr>
        </p:nvSpPr>
        <p:spPr>
          <a:xfrm>
            <a:off x="5552368" y="145717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g30b23a727e5_0_462"/>
          <p:cNvSpPr txBox="1"/>
          <p:nvPr>
            <p:ph idx="4" type="title"/>
          </p:nvPr>
        </p:nvSpPr>
        <p:spPr>
          <a:xfrm>
            <a:off x="1998654" y="2420472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g30b23a727e5_0_462"/>
          <p:cNvSpPr txBox="1"/>
          <p:nvPr>
            <p:ph idx="5" type="subTitle"/>
          </p:nvPr>
        </p:nvSpPr>
        <p:spPr>
          <a:xfrm>
            <a:off x="1998654" y="2629511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g30b23a727e5_0_462"/>
          <p:cNvSpPr txBox="1"/>
          <p:nvPr>
            <p:ph idx="6" type="title"/>
          </p:nvPr>
        </p:nvSpPr>
        <p:spPr>
          <a:xfrm>
            <a:off x="5552368" y="2420472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g30b23a727e5_0_462"/>
          <p:cNvSpPr txBox="1"/>
          <p:nvPr>
            <p:ph idx="7" type="subTitle"/>
          </p:nvPr>
        </p:nvSpPr>
        <p:spPr>
          <a:xfrm>
            <a:off x="5552368" y="2629511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g30b23a727e5_0_462"/>
          <p:cNvSpPr txBox="1"/>
          <p:nvPr>
            <p:ph idx="8" type="title"/>
          </p:nvPr>
        </p:nvSpPr>
        <p:spPr>
          <a:xfrm>
            <a:off x="5552368" y="360004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g30b23a727e5_0_462"/>
          <p:cNvSpPr txBox="1"/>
          <p:nvPr>
            <p:ph idx="9" type="subTitle"/>
          </p:nvPr>
        </p:nvSpPr>
        <p:spPr>
          <a:xfrm>
            <a:off x="5552368" y="380908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g30b23a727e5_0_462"/>
          <p:cNvSpPr txBox="1"/>
          <p:nvPr>
            <p:ph idx="13" type="title"/>
          </p:nvPr>
        </p:nvSpPr>
        <p:spPr>
          <a:xfrm>
            <a:off x="1998654" y="3600049"/>
            <a:ext cx="242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g30b23a727e5_0_462"/>
          <p:cNvSpPr txBox="1"/>
          <p:nvPr>
            <p:ph idx="14" type="subTitle"/>
          </p:nvPr>
        </p:nvSpPr>
        <p:spPr>
          <a:xfrm>
            <a:off x="1998654" y="3809088"/>
            <a:ext cx="24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g30b23a727e5_0_462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9" name="Google Shape;469;g30b23a727e5_0_462"/>
          <p:cNvSpPr/>
          <p:nvPr/>
        </p:nvSpPr>
        <p:spPr>
          <a:xfrm>
            <a:off x="3109825" y="46780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30b23a727e5_0_462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30b23a727e5_0_4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448824">
            <a:off x="-915526" y="2104387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0b23a727e5_0_4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566582">
            <a:off x="8237299" y="167306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0b23a727e5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464750" y="47143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30b23a727e5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354184">
            <a:off x="4017525" y="-757613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0b23a727e5_0_462"/>
          <p:cNvSpPr/>
          <p:nvPr/>
        </p:nvSpPr>
        <p:spPr>
          <a:xfrm>
            <a:off x="3464750" y="48140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0b23a727e5_0_462"/>
          <p:cNvSpPr/>
          <p:nvPr/>
        </p:nvSpPr>
        <p:spPr>
          <a:xfrm>
            <a:off x="8771775" y="8046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0b23a727e5_0_462"/>
          <p:cNvSpPr/>
          <p:nvPr/>
        </p:nvSpPr>
        <p:spPr>
          <a:xfrm>
            <a:off x="8661975" y="24468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0b23a727e5_0_462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b23a727e5_0_486"/>
          <p:cNvSpPr txBox="1"/>
          <p:nvPr>
            <p:ph type="title"/>
          </p:nvPr>
        </p:nvSpPr>
        <p:spPr>
          <a:xfrm>
            <a:off x="720000" y="660726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1" name="Google Shape;481;g30b23a727e5_0_486"/>
          <p:cNvSpPr txBox="1"/>
          <p:nvPr>
            <p:ph idx="1" type="subTitle"/>
          </p:nvPr>
        </p:nvSpPr>
        <p:spPr>
          <a:xfrm>
            <a:off x="720000" y="1379255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2" name="Google Shape;482;g30b23a727e5_0_486"/>
          <p:cNvSpPr txBox="1"/>
          <p:nvPr>
            <p:ph idx="2" type="title"/>
          </p:nvPr>
        </p:nvSpPr>
        <p:spPr>
          <a:xfrm>
            <a:off x="720000" y="2031549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3" name="Google Shape;483;g30b23a727e5_0_486"/>
          <p:cNvSpPr txBox="1"/>
          <p:nvPr>
            <p:ph idx="3" type="subTitle"/>
          </p:nvPr>
        </p:nvSpPr>
        <p:spPr>
          <a:xfrm>
            <a:off x="720000" y="2751025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4" name="Google Shape;484;g30b23a727e5_0_486"/>
          <p:cNvSpPr txBox="1"/>
          <p:nvPr>
            <p:ph idx="4" type="title"/>
          </p:nvPr>
        </p:nvSpPr>
        <p:spPr>
          <a:xfrm>
            <a:off x="720000" y="3397598"/>
            <a:ext cx="419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5" name="Google Shape;485;g30b23a727e5_0_486"/>
          <p:cNvSpPr txBox="1"/>
          <p:nvPr>
            <p:ph idx="5" type="subTitle"/>
          </p:nvPr>
        </p:nvSpPr>
        <p:spPr>
          <a:xfrm>
            <a:off x="720000" y="4117074"/>
            <a:ext cx="419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486" name="Google Shape;486;g30b23a727e5_0_4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-929750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b23a727e5_0_486"/>
          <p:cNvSpPr/>
          <p:nvPr/>
        </p:nvSpPr>
        <p:spPr>
          <a:xfrm flipH="1" rot="10800000">
            <a:off x="1932288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0b23a727e5_0_486"/>
          <p:cNvSpPr/>
          <p:nvPr/>
        </p:nvSpPr>
        <p:spPr>
          <a:xfrm flipH="1" rot="10800000">
            <a:off x="8125963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30b23a727e5_0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888965">
            <a:off x="7939525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0b23a727e5_0_4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75665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0b23a727e5_0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1310">
            <a:off x="-69025" y="44892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0b23a727e5_0_486"/>
          <p:cNvSpPr/>
          <p:nvPr/>
        </p:nvSpPr>
        <p:spPr>
          <a:xfrm flipH="1" rot="10800000">
            <a:off x="1095013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0b23a727e5_0_486"/>
          <p:cNvSpPr/>
          <p:nvPr>
            <p:ph idx="6" type="pic"/>
          </p:nvPr>
        </p:nvSpPr>
        <p:spPr>
          <a:xfrm>
            <a:off x="5504587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30b23a727e5_0_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856011">
            <a:off x="7989900" y="-1861349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0b23a727e5_0_501"/>
          <p:cNvSpPr txBox="1"/>
          <p:nvPr>
            <p:ph type="title"/>
          </p:nvPr>
        </p:nvSpPr>
        <p:spPr>
          <a:xfrm>
            <a:off x="3771607" y="576050"/>
            <a:ext cx="4647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7" name="Google Shape;497;g30b23a727e5_0_501"/>
          <p:cNvSpPr txBox="1"/>
          <p:nvPr>
            <p:ph idx="1" type="subTitle"/>
          </p:nvPr>
        </p:nvSpPr>
        <p:spPr>
          <a:xfrm>
            <a:off x="3768225" y="1674598"/>
            <a:ext cx="4651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8" name="Google Shape;498;g30b23a727e5_0_501"/>
          <p:cNvSpPr txBox="1"/>
          <p:nvPr/>
        </p:nvSpPr>
        <p:spPr>
          <a:xfrm>
            <a:off x="3472350" y="3648506"/>
            <a:ext cx="494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99" name="Google Shape;499;g30b23a727e5_0_501"/>
          <p:cNvSpPr/>
          <p:nvPr>
            <p:ph idx="2" type="pic"/>
          </p:nvPr>
        </p:nvSpPr>
        <p:spPr>
          <a:xfrm>
            <a:off x="713237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0b23a727e5_0_501"/>
          <p:cNvSpPr/>
          <p:nvPr/>
        </p:nvSpPr>
        <p:spPr>
          <a:xfrm>
            <a:off x="6563800" y="1291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0b23a727e5_0_501"/>
          <p:cNvSpPr/>
          <p:nvPr/>
        </p:nvSpPr>
        <p:spPr>
          <a:xfrm>
            <a:off x="8795550" y="3027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0b23a727e5_0_501"/>
          <p:cNvSpPr/>
          <p:nvPr/>
        </p:nvSpPr>
        <p:spPr>
          <a:xfrm flipH="1">
            <a:off x="1321425" y="4922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g30b23a727e5_0_5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46">
            <a:off x="131125" y="2339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30b23a727e5_0_5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079046">
            <a:off x="4141025" y="497055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0b23a727e5_0_501"/>
          <p:cNvSpPr/>
          <p:nvPr/>
        </p:nvSpPr>
        <p:spPr>
          <a:xfrm>
            <a:off x="246900" y="21283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0b23a727e5_0_501"/>
          <p:cNvSpPr/>
          <p:nvPr/>
        </p:nvSpPr>
        <p:spPr>
          <a:xfrm>
            <a:off x="8795550" y="4736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30b23a727e5_0_5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566582">
            <a:off x="-869776" y="4503438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30b23a727e5_0_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6350" y="4661450"/>
            <a:ext cx="1744518" cy="7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30b23a727e5_0_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035874">
            <a:off x="7610725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0b23a727e5_0_515"/>
          <p:cNvSpPr/>
          <p:nvPr/>
        </p:nvSpPr>
        <p:spPr>
          <a:xfrm rot="10800000">
            <a:off x="7085164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0b23a727e5_0_515"/>
          <p:cNvSpPr/>
          <p:nvPr/>
        </p:nvSpPr>
        <p:spPr>
          <a:xfrm rot="10800000">
            <a:off x="891489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30b23a727e5_0_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888965">
            <a:off x="-556792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30b23a727e5_0_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035874">
            <a:off x="-9297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30b23a727e5_0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7641310">
            <a:off x="8087351" y="40183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0b23a727e5_0_515"/>
          <p:cNvSpPr/>
          <p:nvPr/>
        </p:nvSpPr>
        <p:spPr>
          <a:xfrm rot="10800000">
            <a:off x="7389039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30b23a727e5_0_5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-929750" y="-35936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0b23a727e5_0_524"/>
          <p:cNvSpPr/>
          <p:nvPr/>
        </p:nvSpPr>
        <p:spPr>
          <a:xfrm flipH="1" rot="10800000">
            <a:off x="1932288" y="2087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30b23a727e5_0_524"/>
          <p:cNvSpPr/>
          <p:nvPr/>
        </p:nvSpPr>
        <p:spPr>
          <a:xfrm flipH="1" rot="10800000">
            <a:off x="8125963" y="327563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g30b23a727e5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888965">
            <a:off x="7939525" y="-134274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0b23a727e5_0_5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35874">
            <a:off x="7566550" y="4260888"/>
            <a:ext cx="2490452" cy="279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0b23a727e5_0_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1310">
            <a:off x="-69025" y="44892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0b23a727e5_0_524"/>
          <p:cNvSpPr/>
          <p:nvPr/>
        </p:nvSpPr>
        <p:spPr>
          <a:xfrm flipH="1" rot="10800000">
            <a:off x="1095013" y="48138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4" name="Google Shape;5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566582">
            <a:off x="8199124" y="1760613"/>
            <a:ext cx="2366950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856011">
            <a:off x="1233950" y="-2415799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2"/>
          <p:cNvSpPr/>
          <p:nvPr/>
        </p:nvSpPr>
        <p:spPr>
          <a:xfrm flipH="1">
            <a:off x="267200" y="972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/>
          <p:nvPr/>
        </p:nvSpPr>
        <p:spPr>
          <a:xfrm>
            <a:off x="8886650" y="-12537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448824">
            <a:off x="-1114276" y="3751062"/>
            <a:ext cx="2366949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560625" y="366660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268234">
            <a:off x="3386023" y="452985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2"/>
          <p:cNvSpPr/>
          <p:nvPr/>
        </p:nvSpPr>
        <p:spPr>
          <a:xfrm>
            <a:off x="8019300" y="49238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856011">
            <a:off x="7989900" y="-1861349"/>
            <a:ext cx="2490451" cy="27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3"/>
          <p:cNvSpPr txBox="1"/>
          <p:nvPr>
            <p:ph type="title"/>
          </p:nvPr>
        </p:nvSpPr>
        <p:spPr>
          <a:xfrm>
            <a:off x="3771607" y="576050"/>
            <a:ext cx="4647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3"/>
          <p:cNvSpPr txBox="1"/>
          <p:nvPr>
            <p:ph idx="1" type="subTitle"/>
          </p:nvPr>
        </p:nvSpPr>
        <p:spPr>
          <a:xfrm>
            <a:off x="3768225" y="1674598"/>
            <a:ext cx="4651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/>
        </p:nvSpPr>
        <p:spPr>
          <a:xfrm>
            <a:off x="3472350" y="3648506"/>
            <a:ext cx="494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7" name="Google Shape;67;p63"/>
          <p:cNvSpPr/>
          <p:nvPr>
            <p:ph idx="2" type="pic"/>
          </p:nvPr>
        </p:nvSpPr>
        <p:spPr>
          <a:xfrm>
            <a:off x="713237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3"/>
          <p:cNvSpPr/>
          <p:nvPr/>
        </p:nvSpPr>
        <p:spPr>
          <a:xfrm>
            <a:off x="6563800" y="129125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3"/>
          <p:cNvSpPr/>
          <p:nvPr/>
        </p:nvSpPr>
        <p:spPr>
          <a:xfrm>
            <a:off x="8795550" y="302738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3"/>
          <p:cNvSpPr/>
          <p:nvPr/>
        </p:nvSpPr>
        <p:spPr>
          <a:xfrm flipH="1">
            <a:off x="1321425" y="4922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46">
            <a:off x="131125" y="2339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079046">
            <a:off x="4141025" y="4970550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/>
          <p:nvPr/>
        </p:nvSpPr>
        <p:spPr>
          <a:xfrm>
            <a:off x="246900" y="21283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3"/>
          <p:cNvSpPr/>
          <p:nvPr/>
        </p:nvSpPr>
        <p:spPr>
          <a:xfrm>
            <a:off x="8795550" y="47366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566582">
            <a:off x="-869776" y="4503438"/>
            <a:ext cx="2366950" cy="1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/>
          <p:nvPr>
            <p:ph type="title"/>
          </p:nvPr>
        </p:nvSpPr>
        <p:spPr>
          <a:xfrm flipH="1">
            <a:off x="713237" y="2554255"/>
            <a:ext cx="441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4"/>
          <p:cNvSpPr txBox="1"/>
          <p:nvPr>
            <p:ph idx="2" type="title"/>
          </p:nvPr>
        </p:nvSpPr>
        <p:spPr>
          <a:xfrm flipH="1">
            <a:off x="2340137" y="1308696"/>
            <a:ext cx="1161300" cy="116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4"/>
          <p:cNvSpPr txBox="1"/>
          <p:nvPr>
            <p:ph idx="1" type="subTitle"/>
          </p:nvPr>
        </p:nvSpPr>
        <p:spPr>
          <a:xfrm flipH="1">
            <a:off x="714887" y="3469104"/>
            <a:ext cx="44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64"/>
          <p:cNvSpPr/>
          <p:nvPr>
            <p:ph idx="3" type="pic"/>
          </p:nvPr>
        </p:nvSpPr>
        <p:spPr>
          <a:xfrm>
            <a:off x="5506125" y="541800"/>
            <a:ext cx="2926200" cy="405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1" name="Google Shape;8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9207" y="3554601"/>
            <a:ext cx="2490451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4"/>
          <p:cNvSpPr/>
          <p:nvPr/>
        </p:nvSpPr>
        <p:spPr>
          <a:xfrm>
            <a:off x="8656363" y="31829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4"/>
          <p:cNvSpPr/>
          <p:nvPr/>
        </p:nvSpPr>
        <p:spPr>
          <a:xfrm>
            <a:off x="1645963" y="4783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500000">
            <a:off x="-25981" y="-166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686621">
            <a:off x="2135268" y="-2286650"/>
            <a:ext cx="2490451" cy="27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5"/>
          <p:cNvSpPr txBox="1"/>
          <p:nvPr>
            <p:ph type="title"/>
          </p:nvPr>
        </p:nvSpPr>
        <p:spPr>
          <a:xfrm>
            <a:off x="1679812" y="2373325"/>
            <a:ext cx="274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65"/>
          <p:cNvSpPr txBox="1"/>
          <p:nvPr>
            <p:ph idx="2" type="title"/>
          </p:nvPr>
        </p:nvSpPr>
        <p:spPr>
          <a:xfrm>
            <a:off x="4719788" y="2373325"/>
            <a:ext cx="274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65"/>
          <p:cNvSpPr txBox="1"/>
          <p:nvPr>
            <p:ph idx="1" type="subTitle"/>
          </p:nvPr>
        </p:nvSpPr>
        <p:spPr>
          <a:xfrm>
            <a:off x="4719788" y="2589950"/>
            <a:ext cx="2744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65"/>
          <p:cNvSpPr txBox="1"/>
          <p:nvPr>
            <p:ph idx="3" type="subTitle"/>
          </p:nvPr>
        </p:nvSpPr>
        <p:spPr>
          <a:xfrm>
            <a:off x="1679512" y="2589950"/>
            <a:ext cx="2745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65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2" name="Google Shape;9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950" y="914438"/>
            <a:ext cx="1108950" cy="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5"/>
          <p:cNvSpPr/>
          <p:nvPr/>
        </p:nvSpPr>
        <p:spPr>
          <a:xfrm>
            <a:off x="8800313" y="35283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5"/>
          <p:cNvSpPr/>
          <p:nvPr/>
        </p:nvSpPr>
        <p:spPr>
          <a:xfrm>
            <a:off x="281838" y="21030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299999">
            <a:off x="8162748" y="3694850"/>
            <a:ext cx="2490451" cy="27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66"/>
          <p:cNvSpPr txBox="1"/>
          <p:nvPr>
            <p:ph idx="1" type="subTitle"/>
          </p:nvPr>
        </p:nvSpPr>
        <p:spPr>
          <a:xfrm>
            <a:off x="721879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66"/>
          <p:cNvSpPr txBox="1"/>
          <p:nvPr>
            <p:ph idx="2" type="subTitle"/>
          </p:nvPr>
        </p:nvSpPr>
        <p:spPr>
          <a:xfrm>
            <a:off x="3321150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66"/>
          <p:cNvSpPr txBox="1"/>
          <p:nvPr>
            <p:ph idx="3" type="subTitle"/>
          </p:nvPr>
        </p:nvSpPr>
        <p:spPr>
          <a:xfrm>
            <a:off x="5920421" y="2850605"/>
            <a:ext cx="2501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66"/>
          <p:cNvSpPr txBox="1"/>
          <p:nvPr>
            <p:ph idx="4" type="title"/>
          </p:nvPr>
        </p:nvSpPr>
        <p:spPr>
          <a:xfrm>
            <a:off x="719929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66"/>
          <p:cNvSpPr txBox="1"/>
          <p:nvPr>
            <p:ph idx="5" type="title"/>
          </p:nvPr>
        </p:nvSpPr>
        <p:spPr>
          <a:xfrm>
            <a:off x="3319200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66"/>
          <p:cNvSpPr txBox="1"/>
          <p:nvPr>
            <p:ph idx="6" type="title"/>
          </p:nvPr>
        </p:nvSpPr>
        <p:spPr>
          <a:xfrm>
            <a:off x="5918471" y="2631149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4" name="Google Shape;10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888965">
            <a:off x="-429500" y="4409151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888965">
            <a:off x="8496900" y="1241401"/>
            <a:ext cx="1744518" cy="7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764126">
            <a:off x="7947550" y="3935602"/>
            <a:ext cx="2490452" cy="27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6"/>
          <p:cNvSpPr/>
          <p:nvPr/>
        </p:nvSpPr>
        <p:spPr>
          <a:xfrm>
            <a:off x="236263" y="1798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6"/>
          <p:cNvSpPr/>
          <p:nvPr/>
        </p:nvSpPr>
        <p:spPr>
          <a:xfrm>
            <a:off x="836338" y="1035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6"/>
          <p:cNvSpPr/>
          <p:nvPr/>
        </p:nvSpPr>
        <p:spPr>
          <a:xfrm>
            <a:off x="3770038" y="491645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6"/>
          <p:cNvSpPr/>
          <p:nvPr/>
        </p:nvSpPr>
        <p:spPr>
          <a:xfrm>
            <a:off x="8656363" y="31829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b="0" i="0" sz="3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b23a727e5_0_272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b="0" i="0" sz="3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67" name="Google Shape;267;g30b23a727e5_0_272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/>
          <p:nvPr/>
        </p:nvSpPr>
        <p:spPr>
          <a:xfrm>
            <a:off x="1272575" y="185100"/>
            <a:ext cx="109800" cy="10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"/>
          <p:cNvSpPr txBox="1"/>
          <p:nvPr>
            <p:ph type="ctrTitle"/>
          </p:nvPr>
        </p:nvSpPr>
        <p:spPr>
          <a:xfrm>
            <a:off x="746375" y="963525"/>
            <a:ext cx="44376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5500"/>
              <a:t>EcoCultivo</a:t>
            </a:r>
            <a:endParaRPr sz="5500"/>
          </a:p>
        </p:txBody>
      </p:sp>
      <p:sp>
        <p:nvSpPr>
          <p:cNvPr id="531" name="Google Shape;531;p1"/>
          <p:cNvSpPr txBox="1"/>
          <p:nvPr>
            <p:ph idx="1" type="subTitle"/>
          </p:nvPr>
        </p:nvSpPr>
        <p:spPr>
          <a:xfrm>
            <a:off x="713225" y="2767072"/>
            <a:ext cx="4740300" cy="18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Integrantes </a:t>
            </a:r>
            <a:r>
              <a:rPr lang="en" sz="1400"/>
              <a:t>CultivaTech</a:t>
            </a:r>
            <a:r>
              <a:rPr lang="en" sz="1200"/>
              <a:t> </a:t>
            </a:r>
            <a:r>
              <a:rPr lang="en" sz="1500"/>
              <a:t>: Matías González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     		      Ricardo Miranda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                          José Pérez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                          Valentina Yalul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 sz="1500"/>
            </a:br>
            <a:r>
              <a:rPr lang="en" sz="1500"/>
              <a:t>Docente: Mariluz Rodríguez</a:t>
            </a:r>
            <a:br>
              <a:rPr lang="en" sz="1500"/>
            </a:br>
            <a:br>
              <a:rPr lang="en" sz="1500"/>
            </a:br>
            <a:r>
              <a:rPr lang="en" sz="1500"/>
              <a:t>Sección: Capstone 001-D</a:t>
            </a:r>
            <a:br>
              <a:rPr lang="en"/>
            </a:br>
            <a:endParaRPr/>
          </a:p>
        </p:txBody>
      </p:sp>
      <p:cxnSp>
        <p:nvCxnSpPr>
          <p:cNvPr id="532" name="Google Shape;532;p1"/>
          <p:cNvCxnSpPr/>
          <p:nvPr/>
        </p:nvCxnSpPr>
        <p:spPr>
          <a:xfrm>
            <a:off x="1382375" y="1829438"/>
            <a:ext cx="316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3" name="Google Shape;53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850" y="34275"/>
            <a:ext cx="4740301" cy="47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000" y="319150"/>
            <a:ext cx="9190023" cy="442482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4"/>
          <p:cNvSpPr txBox="1"/>
          <p:nvPr>
            <p:ph type="title"/>
          </p:nvPr>
        </p:nvSpPr>
        <p:spPr>
          <a:xfrm>
            <a:off x="2157050" y="-85550"/>
            <a:ext cx="10086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Diagrama de Base de Datos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"/>
          <p:cNvSpPr txBox="1"/>
          <p:nvPr>
            <p:ph type="title"/>
          </p:nvPr>
        </p:nvSpPr>
        <p:spPr>
          <a:xfrm>
            <a:off x="0" y="1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Diagrama de Arquitectura</a:t>
            </a:r>
            <a:endParaRPr sz="2500"/>
          </a:p>
        </p:txBody>
      </p:sp>
      <p:pic>
        <p:nvPicPr>
          <p:cNvPr id="628" name="Google Shape;628;p13"/>
          <p:cNvPicPr preferRelativeResize="0"/>
          <p:nvPr/>
        </p:nvPicPr>
        <p:blipFill rotWithShape="1">
          <a:blip r:embed="rId3">
            <a:alphaModFix/>
          </a:blip>
          <a:srcRect b="15030" l="0" r="0" t="0"/>
          <a:stretch/>
        </p:blipFill>
        <p:spPr>
          <a:xfrm>
            <a:off x="365150" y="478825"/>
            <a:ext cx="8184174" cy="4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ac1e8606f_0_28"/>
          <p:cNvSpPr txBox="1"/>
          <p:nvPr>
            <p:ph type="title"/>
          </p:nvPr>
        </p:nvSpPr>
        <p:spPr>
          <a:xfrm>
            <a:off x="720000" y="2548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Modelo de Negocios</a:t>
            </a:r>
            <a:endParaRPr sz="2200"/>
          </a:p>
        </p:txBody>
      </p:sp>
      <p:pic>
        <p:nvPicPr>
          <p:cNvPr id="634" name="Google Shape;634;g31ac1e8606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950" y="1791725"/>
            <a:ext cx="3107200" cy="15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1ac1e8606f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25" y="1090585"/>
            <a:ext cx="5624149" cy="351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ac1e8606f_0_0"/>
          <p:cNvSpPr txBox="1"/>
          <p:nvPr>
            <p:ph type="title"/>
          </p:nvPr>
        </p:nvSpPr>
        <p:spPr>
          <a:xfrm>
            <a:off x="-759975" y="28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Matriz de Riesgos</a:t>
            </a:r>
            <a:endParaRPr sz="2200"/>
          </a:p>
        </p:txBody>
      </p:sp>
      <p:pic>
        <p:nvPicPr>
          <p:cNvPr id="641" name="Google Shape;641;g31ac1e8606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850" y="1751725"/>
            <a:ext cx="2891650" cy="17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1ac1e8606f_0_0"/>
          <p:cNvSpPr txBox="1"/>
          <p:nvPr/>
        </p:nvSpPr>
        <p:spPr>
          <a:xfrm>
            <a:off x="6128675" y="11785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60% Nivel Alto</a:t>
            </a:r>
            <a:endParaRPr/>
          </a:p>
        </p:txBody>
      </p:sp>
      <p:sp>
        <p:nvSpPr>
          <p:cNvPr id="643" name="Google Shape;643;g31ac1e8606f_0_0"/>
          <p:cNvSpPr txBox="1"/>
          <p:nvPr/>
        </p:nvSpPr>
        <p:spPr>
          <a:xfrm>
            <a:off x="6128675" y="35561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40% Nivel Medio</a:t>
            </a:r>
            <a:endParaRPr/>
          </a:p>
        </p:txBody>
      </p:sp>
      <p:pic>
        <p:nvPicPr>
          <p:cNvPr id="644" name="Google Shape;644;g31ac1e8606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00" y="1009825"/>
            <a:ext cx="5823850" cy="33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3da107572_0_2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Plan de Pruebas </a:t>
            </a:r>
            <a:br>
              <a:rPr lang="en"/>
            </a:br>
            <a:r>
              <a:rPr lang="en"/>
              <a:t>   ¿Por qué hacerlo?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0" name="Google Shape;650;g313da107572_0_22"/>
          <p:cNvSpPr txBox="1"/>
          <p:nvPr/>
        </p:nvSpPr>
        <p:spPr>
          <a:xfrm>
            <a:off x="934350" y="1684350"/>
            <a:ext cx="7275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Char char="●"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Identificar y corregir errores tempranamente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Char char="●"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Asegurar el cumplimiento de requisitos 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Char char="●"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Reducir costos y tiempo de corrección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Char char="●"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Mejorar la experiencia del Usuario </a:t>
            </a:r>
            <a:b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g313da10757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325" y="2039700"/>
            <a:ext cx="1332675" cy="13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ac1e8606f_0_6"/>
          <p:cNvSpPr txBox="1"/>
          <p:nvPr>
            <p:ph type="title"/>
          </p:nvPr>
        </p:nvSpPr>
        <p:spPr>
          <a:xfrm>
            <a:off x="720000" y="365738"/>
            <a:ext cx="77040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Plan de Pruebas 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7" name="Google Shape;657;g31ac1e8606f_0_6"/>
          <p:cNvSpPr txBox="1"/>
          <p:nvPr/>
        </p:nvSpPr>
        <p:spPr>
          <a:xfrm>
            <a:off x="934350" y="1684350"/>
            <a:ext cx="7275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g31ac1e8606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386208"/>
            <a:ext cx="9144002" cy="293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3da107572_0_7"/>
          <p:cNvSpPr txBox="1"/>
          <p:nvPr>
            <p:ph type="title"/>
          </p:nvPr>
        </p:nvSpPr>
        <p:spPr>
          <a:xfrm>
            <a:off x="-1078950" y="222875"/>
            <a:ext cx="52305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KPIs </a:t>
            </a:r>
            <a:br>
              <a:rPr lang="en"/>
            </a:br>
            <a:r>
              <a:rPr lang="en"/>
              <a:t>EcoCultivo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64" name="Google Shape;664;g313da107572_0_7"/>
          <p:cNvSpPr txBox="1"/>
          <p:nvPr/>
        </p:nvSpPr>
        <p:spPr>
          <a:xfrm>
            <a:off x="2895600" y="495600"/>
            <a:ext cx="82743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Tasa de Defectos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Porcentaje de Cobertura de Pruebas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Tasa de Ejecución de Pruebas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g313da10757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00" y="1242988"/>
            <a:ext cx="986175" cy="9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313da10757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22" y="2572350"/>
            <a:ext cx="2900416" cy="24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313da10757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2" y="2572351"/>
            <a:ext cx="2609850" cy="24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313da107572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275" y="2593066"/>
            <a:ext cx="2900425" cy="24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"/>
          <p:cNvSpPr txBox="1"/>
          <p:nvPr>
            <p:ph type="title"/>
          </p:nvPr>
        </p:nvSpPr>
        <p:spPr>
          <a:xfrm>
            <a:off x="720000" y="1825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QA EcoCultivo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4" name="Google Shape;674;p15"/>
          <p:cNvSpPr txBox="1"/>
          <p:nvPr/>
        </p:nvSpPr>
        <p:spPr>
          <a:xfrm>
            <a:off x="818625" y="813150"/>
            <a:ext cx="72753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Pruebas Funcionales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Pruebas de Integración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Pruebas de Usuario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Pruebas de Seguridad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arla"/>
              <a:buChar char="●"/>
            </a:pPr>
            <a:r>
              <a:rPr lang="en" sz="2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Pruebas Caja Negra</a:t>
            </a:r>
            <a:endParaRPr sz="2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5"/>
          <p:cNvSpPr txBox="1"/>
          <p:nvPr/>
        </p:nvSpPr>
        <p:spPr>
          <a:xfrm>
            <a:off x="217950" y="4140938"/>
            <a:ext cx="519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¿Por qué las otras no?</a:t>
            </a:r>
            <a:endParaRPr/>
          </a:p>
        </p:txBody>
      </p:sp>
      <p:pic>
        <p:nvPicPr>
          <p:cNvPr id="676" name="Google Shape;6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25" y="130575"/>
            <a:ext cx="2163174" cy="21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877" y="3380778"/>
            <a:ext cx="1790825" cy="17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1ac1e8606f_0_14"/>
          <p:cNvSpPr txBox="1"/>
          <p:nvPr>
            <p:ph type="title"/>
          </p:nvPr>
        </p:nvSpPr>
        <p:spPr>
          <a:xfrm>
            <a:off x="720000" y="1825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683" name="Google Shape;683;g31ac1e8606f_0_14"/>
          <p:cNvGraphicFramePr/>
          <p:nvPr/>
        </p:nvGraphicFramePr>
        <p:xfrm>
          <a:off x="604138" y="1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{D16BC8B8-72AA-4F69-A147-E9A019D2CADB}</a:tableStyleId>
              </a:tblPr>
              <a:tblGrid>
                <a:gridCol w="3955450"/>
                <a:gridCol w="3955450"/>
              </a:tblGrid>
              <a:tr h="490175">
                <a:tc>
                  <a:txBody>
                    <a:bodyPr/>
                    <a:lstStyle/>
                    <a:p>
                      <a:pPr indent="-228600" lvl="0" marL="45720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</a:t>
                      </a:r>
                      <a:endParaRPr b="1" sz="2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RESULTADOS</a:t>
                      </a:r>
                      <a:endParaRPr b="1" sz="2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92925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Montserrat"/>
                        <a:buChar char="●"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Funcionales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Aprobadas: 74%</a:t>
                      </a:r>
                      <a:br>
                        <a:rPr lang="en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Aprobadas: 26%</a:t>
                      </a:r>
                      <a:endParaRPr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90175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Montserrat"/>
                        <a:buChar char="●"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Integración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Código 200 - Operación exitosa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76410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Montserrat"/>
                        <a:buChar char="●"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Usuario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Calidad: CONDICIONABLE - CORREGIBLE - ACEPTABLE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76995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Montserrat"/>
                        <a:buChar char="●"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Seguridad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Confianza: Baja - Riesgo: Alto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6995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Montserrat"/>
                        <a:buChar char="●"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Caja Negra</a:t>
                      </a:r>
                      <a:endParaRPr sz="2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Aprobadas: 100%</a:t>
                      </a:r>
                      <a:br>
                        <a:rPr lang="en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Aprobadas: 0%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84" name="Google Shape;684;g31ac1e8606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350" y="4337150"/>
            <a:ext cx="656112" cy="6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31ac1e8606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107" y="4337138"/>
            <a:ext cx="1164977" cy="6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31ac1e8606f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51" y="4337150"/>
            <a:ext cx="1755558" cy="6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31ac1e8606f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762" y="4337151"/>
            <a:ext cx="698457" cy="6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31ac1e8606f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7900" y="4337150"/>
            <a:ext cx="1967725" cy="6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0b23a727e5_0_266"/>
          <p:cNvSpPr txBox="1"/>
          <p:nvPr>
            <p:ph type="title"/>
          </p:nvPr>
        </p:nvSpPr>
        <p:spPr>
          <a:xfrm>
            <a:off x="720000" y="678171"/>
            <a:ext cx="77040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100"/>
              <a:t>Muestra</a:t>
            </a:r>
            <a:br>
              <a:rPr lang="en" sz="5100"/>
            </a:br>
            <a:r>
              <a:rPr lang="en" sz="5100"/>
              <a:t> App EcoCultivo</a:t>
            </a:r>
            <a:endParaRPr sz="5100"/>
          </a:p>
        </p:txBody>
      </p:sp>
      <p:pic>
        <p:nvPicPr>
          <p:cNvPr id="694" name="Google Shape;694;g30b23a727e5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552" y="2524125"/>
            <a:ext cx="2340150" cy="2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Introducción</a:t>
            </a:r>
            <a:endParaRPr sz="2500"/>
          </a:p>
        </p:txBody>
      </p:sp>
      <p:sp>
        <p:nvSpPr>
          <p:cNvPr id="539" name="Google Shape;539;p2"/>
          <p:cNvSpPr txBox="1"/>
          <p:nvPr>
            <p:ph idx="1" type="body"/>
          </p:nvPr>
        </p:nvSpPr>
        <p:spPr>
          <a:xfrm>
            <a:off x="-1005700" y="1693577"/>
            <a:ext cx="77040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AutoNum type="arabicPeriod"/>
            </a:pPr>
            <a:r>
              <a:rPr b="1" lang="en" sz="3100">
                <a:solidFill>
                  <a:schemeClr val="dk1"/>
                </a:solidFill>
              </a:rPr>
              <a:t>Problemática</a:t>
            </a:r>
            <a:br>
              <a:rPr b="1" lang="en" sz="3100">
                <a:solidFill>
                  <a:schemeClr val="dk1"/>
                </a:solidFill>
              </a:rPr>
            </a:br>
            <a:br>
              <a:rPr b="1" lang="en" sz="3100">
                <a:solidFill>
                  <a:schemeClr val="dk1"/>
                </a:solidFill>
              </a:rPr>
            </a:br>
            <a:br>
              <a:rPr b="1" lang="en" sz="3100">
                <a:solidFill>
                  <a:schemeClr val="dk1"/>
                </a:solidFill>
              </a:rPr>
            </a:br>
            <a:r>
              <a:rPr b="1" lang="en" sz="3100">
                <a:solidFill>
                  <a:schemeClr val="dk1"/>
                </a:solidFill>
              </a:rPr>
              <a:t>2. EcoCultivo, ¿Qué es? 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40" name="Google Shape;54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50" y="1501875"/>
            <a:ext cx="2874749" cy="28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9"/>
          <p:cNvSpPr txBox="1"/>
          <p:nvPr>
            <p:ph type="title"/>
          </p:nvPr>
        </p:nvSpPr>
        <p:spPr>
          <a:xfrm>
            <a:off x="925050" y="1431425"/>
            <a:ext cx="72939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500"/>
              <a:t>¡Gracias por su atencion!</a:t>
            </a:r>
            <a:endParaRPr sz="6500"/>
          </a:p>
        </p:txBody>
      </p:sp>
      <p:pic>
        <p:nvPicPr>
          <p:cNvPr id="700" name="Google Shape;7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079046">
            <a:off x="131125" y="233950"/>
            <a:ext cx="110895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9000" y="3724575"/>
            <a:ext cx="5044750" cy="9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150" y="2850800"/>
            <a:ext cx="1840200" cy="18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Propósito del Proyecto</a:t>
            </a:r>
            <a:endParaRPr sz="2500"/>
          </a:p>
        </p:txBody>
      </p:sp>
      <p:graphicFrame>
        <p:nvGraphicFramePr>
          <p:cNvPr id="546" name="Google Shape;546;p3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{5C3EC71B-883E-4D0D-87F6-9FA7C7E49157}</a:tableStyleId>
              </a:tblPr>
              <a:tblGrid>
                <a:gridCol w="2301125"/>
                <a:gridCol w="5402875"/>
              </a:tblGrid>
              <a:tr h="4861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¿Cuál es el principal?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Soluciones sostenibles para agricultores urbanos.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61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¿Cómo contribuye a la agricultura urbana?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Maximizando la producción en espacios reducidos.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61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¿Qué aspecto comunitario busca fomentar?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Fomentar una comunidad de agricultores conectados e informados.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547" name="Google Shape;547;p3"/>
          <p:cNvCxnSpPr/>
          <p:nvPr/>
        </p:nvCxnSpPr>
        <p:spPr>
          <a:xfrm>
            <a:off x="1332600" y="972350"/>
            <a:ext cx="647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8" name="Google Shape;548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445" l="0" r="0" t="44254"/>
          <a:stretch/>
        </p:blipFill>
        <p:spPr>
          <a:xfrm>
            <a:off x="2274156" y="3310375"/>
            <a:ext cx="4595701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"/>
          <p:cNvSpPr txBox="1"/>
          <p:nvPr>
            <p:ph idx="1" type="body"/>
          </p:nvPr>
        </p:nvSpPr>
        <p:spPr>
          <a:xfrm>
            <a:off x="716900" y="1051850"/>
            <a:ext cx="77040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●"/>
            </a:pPr>
            <a:r>
              <a:rPr b="1" lang="en"/>
              <a:t>Frontend: 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/>
              <a:t>React Native con EXPO: </a:t>
            </a:r>
            <a:r>
              <a:rPr lang="en" sz="1200"/>
              <a:t>Utilizado para construir aplicaciones para Android e iOS con un solo código base, facilitando la integración de funcionalidades nativas como GPS y notificaciones.</a:t>
            </a:r>
            <a:endParaRPr sz="12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●"/>
            </a:pPr>
            <a:r>
              <a:rPr b="1" lang="en"/>
              <a:t>Backend: 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Node.js: </a:t>
            </a:r>
            <a:r>
              <a:rPr lang="en" sz="1200"/>
              <a:t>Plataforma eficiente que maneja grandes volúmenes de peticiones y se comunica con Firebase para la autenticación y almacenamiento.</a:t>
            </a:r>
            <a:endParaRPr sz="12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/>
              <a:t>Base de Datos: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Firestore Database: </a:t>
            </a:r>
            <a:r>
              <a:rPr lang="en" sz="1200"/>
              <a:t>Almacenamiento de datos de cultivos, comunidad, productos  y usuarios.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Firebase Storage</a:t>
            </a:r>
            <a:r>
              <a:rPr lang="en" sz="1200"/>
              <a:t>: Almacenamiento de </a:t>
            </a:r>
            <a:r>
              <a:rPr lang="en" sz="1200"/>
              <a:t>imágenes ya sea de la comunidad o de los cultivos.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Firebase Authentication</a:t>
            </a:r>
            <a:r>
              <a:rPr lang="en" sz="1200"/>
              <a:t>: Control de </a:t>
            </a:r>
            <a:r>
              <a:rPr lang="en" sz="1200"/>
              <a:t>autenticación</a:t>
            </a:r>
            <a:r>
              <a:rPr lang="en" sz="1200"/>
              <a:t> de los usuarios.</a:t>
            </a:r>
            <a:endParaRPr sz="12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/>
              <a:t>APIs Externas: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OpenWeatherMap: </a:t>
            </a:r>
            <a:r>
              <a:rPr lang="en" sz="1200"/>
              <a:t>Para obtener datos meteorológicos y ofrecer recomendaciones.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API de Transbank: </a:t>
            </a:r>
            <a:r>
              <a:rPr lang="en" sz="1200"/>
              <a:t>Para realizar transacciones seguras en el mercado.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b="1" lang="en" sz="1200"/>
              <a:t>EmailJS: </a:t>
            </a:r>
            <a:r>
              <a:rPr lang="en" sz="1200"/>
              <a:t>Para enviar correos al equipo en caso de problemas en el Login.</a:t>
            </a:r>
            <a:endParaRPr sz="1200"/>
          </a:p>
        </p:txBody>
      </p:sp>
      <p:sp>
        <p:nvSpPr>
          <p:cNvPr id="554" name="Google Shape;554;p1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Stack Tecnológico</a:t>
            </a:r>
            <a:endParaRPr/>
          </a:p>
        </p:txBody>
      </p:sp>
      <p:pic>
        <p:nvPicPr>
          <p:cNvPr id="555" name="Google Shape;5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62" y="4227624"/>
            <a:ext cx="903875" cy="72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199" y="4227624"/>
            <a:ext cx="903885" cy="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198" y="4223137"/>
            <a:ext cx="1098031" cy="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9750" y="4223125"/>
            <a:ext cx="903875" cy="72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0875" y="4227625"/>
            <a:ext cx="903875" cy="72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"/>
          <p:cNvSpPr txBox="1"/>
          <p:nvPr>
            <p:ph idx="1" type="body"/>
          </p:nvPr>
        </p:nvSpPr>
        <p:spPr>
          <a:xfrm>
            <a:off x="4073850" y="1212075"/>
            <a:ext cx="3922500" cy="3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El MVP (Producto Mínimo Viable) de EcoCultivo está diseñado para ofrecer una plataforma integral que maximice la eficiencia del cultivo urbano en espacios limitados. Las funcionalidades clave incluyen:</a:t>
            </a:r>
            <a:br>
              <a:rPr lang="en" sz="1000"/>
            </a:br>
            <a:endParaRPr sz="10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Registro y Seguimiento de Cultivos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Recomendaciones Personalizadas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Comunidad de Agricultores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Mercado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Perfil de Usuario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/>
          </a:p>
        </p:txBody>
      </p:sp>
      <p:pic>
        <p:nvPicPr>
          <p:cNvPr id="565" name="Google Shape;565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775" r="30174" t="0"/>
          <a:stretch/>
        </p:blipFill>
        <p:spPr>
          <a:xfrm>
            <a:off x="719993" y="541800"/>
            <a:ext cx="2926200" cy="405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6" name="Google Shape;566;p6"/>
          <p:cNvSpPr txBox="1"/>
          <p:nvPr>
            <p:ph type="title"/>
          </p:nvPr>
        </p:nvSpPr>
        <p:spPr>
          <a:xfrm>
            <a:off x="3646200" y="365750"/>
            <a:ext cx="477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Funcionalidades del MVP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Metodología de Desarrollo</a:t>
            </a:r>
            <a:endParaRPr sz="2500"/>
          </a:p>
        </p:txBody>
      </p:sp>
      <p:sp>
        <p:nvSpPr>
          <p:cNvPr id="572" name="Google Shape;572;p4"/>
          <p:cNvSpPr txBox="1"/>
          <p:nvPr>
            <p:ph idx="1" type="body"/>
          </p:nvPr>
        </p:nvSpPr>
        <p:spPr>
          <a:xfrm>
            <a:off x="720000" y="1060708"/>
            <a:ext cx="7704000" cy="3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/>
              <a:t>El proyecto EcoCultivo se desarrolla utilizando la </a:t>
            </a:r>
            <a:r>
              <a:rPr b="1" lang="en" sz="1400"/>
              <a:t>metodología ágil Scrum</a:t>
            </a:r>
            <a:endParaRPr sz="14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/>
              <a:t>Duración del Proyecto</a:t>
            </a:r>
            <a:r>
              <a:rPr b="1" lang="en" sz="1400"/>
              <a:t>: Agosto - Diciembre de 2024</a:t>
            </a:r>
            <a:endParaRPr sz="14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/>
              <a:t>Ciclos de Scrum</a:t>
            </a:r>
            <a:r>
              <a:rPr lang="en" sz="1400"/>
              <a:t>: 	</a:t>
            </a:r>
            <a:r>
              <a:rPr b="1" lang="en" sz="1400"/>
              <a:t>Sprint Planning </a:t>
            </a:r>
            <a:r>
              <a:rPr lang="en" sz="1400"/>
              <a:t>para definir objetivos</a:t>
            </a:r>
            <a:br>
              <a:rPr lang="en" sz="1400"/>
            </a:br>
            <a:r>
              <a:rPr lang="en" sz="1400"/>
              <a:t>				</a:t>
            </a:r>
            <a:r>
              <a:rPr b="1" lang="en" sz="1400"/>
              <a:t>Daily Scrums</a:t>
            </a:r>
            <a:r>
              <a:rPr lang="en" sz="1400"/>
              <a:t> para revisar el progreso </a:t>
            </a:r>
            <a:br>
              <a:rPr lang="en" sz="1400"/>
            </a:br>
            <a:r>
              <a:rPr lang="en" sz="1400"/>
              <a:t>				</a:t>
            </a:r>
            <a:r>
              <a:rPr b="1" lang="en" sz="1400"/>
              <a:t>Sprint Review </a:t>
            </a:r>
            <a:r>
              <a:rPr lang="en" sz="1400"/>
              <a:t>para recibir retroalimentación</a:t>
            </a:r>
            <a:br>
              <a:rPr lang="en" sz="1400"/>
            </a:br>
            <a:r>
              <a:rPr lang="en" sz="1400"/>
              <a:t> 				</a:t>
            </a:r>
            <a:r>
              <a:rPr b="1" lang="en" sz="1400"/>
              <a:t>Sprint Retrospective</a:t>
            </a:r>
            <a:r>
              <a:rPr lang="en" sz="1400"/>
              <a:t> para mejorar continuamente.</a:t>
            </a:r>
            <a:endParaRPr sz="1400"/>
          </a:p>
        </p:txBody>
      </p:sp>
      <p:pic>
        <p:nvPicPr>
          <p:cNvPr id="573" name="Google Shape;5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822150"/>
            <a:ext cx="1984724" cy="19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"/>
          <p:cNvSpPr txBox="1"/>
          <p:nvPr>
            <p:ph idx="14" type="title"/>
          </p:nvPr>
        </p:nvSpPr>
        <p:spPr>
          <a:xfrm>
            <a:off x="3709171" y="3275222"/>
            <a:ext cx="495900" cy="43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79" name="Google Shape;579;p5"/>
          <p:cNvSpPr txBox="1"/>
          <p:nvPr>
            <p:ph idx="6" type="title"/>
          </p:nvPr>
        </p:nvSpPr>
        <p:spPr>
          <a:xfrm>
            <a:off x="2430450" y="312650"/>
            <a:ext cx="477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Equipo Scrum</a:t>
            </a:r>
            <a:endParaRPr sz="2500"/>
          </a:p>
        </p:txBody>
      </p:sp>
      <p:sp>
        <p:nvSpPr>
          <p:cNvPr id="580" name="Google Shape;580;p5"/>
          <p:cNvSpPr txBox="1"/>
          <p:nvPr>
            <p:ph idx="3" type="subTitle"/>
          </p:nvPr>
        </p:nvSpPr>
        <p:spPr>
          <a:xfrm flipH="1">
            <a:off x="6268700" y="1559149"/>
            <a:ext cx="2340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Ricardo Miranda facilita las reuniones, elimina obstáculos y asegura el cumplimiento de las prácticas ágiles.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5"/>
          <p:cNvSpPr txBox="1"/>
          <p:nvPr>
            <p:ph type="title"/>
          </p:nvPr>
        </p:nvSpPr>
        <p:spPr>
          <a:xfrm>
            <a:off x="2446050" y="1310475"/>
            <a:ext cx="2498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500"/>
              <a:t>Líder del Proyecto</a:t>
            </a:r>
            <a:endParaRPr sz="1500"/>
          </a:p>
        </p:txBody>
      </p:sp>
      <p:sp>
        <p:nvSpPr>
          <p:cNvPr id="582" name="Google Shape;582;p5"/>
          <p:cNvSpPr txBox="1"/>
          <p:nvPr>
            <p:ph idx="1" type="subTitle"/>
          </p:nvPr>
        </p:nvSpPr>
        <p:spPr>
          <a:xfrm>
            <a:off x="2446054" y="1525269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Matías González planifica, coordina y supervisa el proyecto, asegurando el cumplimiento de los objetivos y plazos.</a:t>
            </a:r>
            <a:endParaRPr/>
          </a:p>
        </p:txBody>
      </p:sp>
      <p:sp>
        <p:nvSpPr>
          <p:cNvPr id="583" name="Google Shape;583;p5"/>
          <p:cNvSpPr txBox="1"/>
          <p:nvPr>
            <p:ph idx="2" type="title"/>
          </p:nvPr>
        </p:nvSpPr>
        <p:spPr>
          <a:xfrm flipH="1">
            <a:off x="6268695" y="1310485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500"/>
              <a:t>Scrum Master</a:t>
            </a:r>
            <a:endParaRPr sz="1500"/>
          </a:p>
        </p:txBody>
      </p:sp>
      <p:sp>
        <p:nvSpPr>
          <p:cNvPr id="584" name="Google Shape;584;p5"/>
          <p:cNvSpPr txBox="1"/>
          <p:nvPr>
            <p:ph idx="7" type="title"/>
          </p:nvPr>
        </p:nvSpPr>
        <p:spPr>
          <a:xfrm>
            <a:off x="2430454" y="3474739"/>
            <a:ext cx="23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500"/>
              <a:t>Equipo de Desarrollo</a:t>
            </a:r>
            <a:endParaRPr sz="1500"/>
          </a:p>
        </p:txBody>
      </p:sp>
      <p:sp>
        <p:nvSpPr>
          <p:cNvPr id="585" name="Google Shape;585;p5"/>
          <p:cNvSpPr txBox="1"/>
          <p:nvPr>
            <p:ph idx="8" type="subTitle"/>
          </p:nvPr>
        </p:nvSpPr>
        <p:spPr>
          <a:xfrm>
            <a:off x="2430454" y="3690774"/>
            <a:ext cx="234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Matías González, José Pérez y Valentina Yalul implementan las funcionalidades, realizan pruebas y aseguran la calidad.</a:t>
            </a:r>
            <a:endParaRPr/>
          </a:p>
        </p:txBody>
      </p:sp>
      <p:sp>
        <p:nvSpPr>
          <p:cNvPr id="586" name="Google Shape;586;p5"/>
          <p:cNvSpPr txBox="1"/>
          <p:nvPr>
            <p:ph idx="9" type="title"/>
          </p:nvPr>
        </p:nvSpPr>
        <p:spPr>
          <a:xfrm flipH="1">
            <a:off x="6328520" y="3275227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500"/>
              <a:t>Product Owner</a:t>
            </a:r>
            <a:endParaRPr sz="1500"/>
          </a:p>
        </p:txBody>
      </p:sp>
      <p:sp>
        <p:nvSpPr>
          <p:cNvPr id="587" name="Google Shape;587;p5"/>
          <p:cNvSpPr txBox="1"/>
          <p:nvPr>
            <p:ph idx="13" type="subTitle"/>
          </p:nvPr>
        </p:nvSpPr>
        <p:spPr>
          <a:xfrm flipH="1">
            <a:off x="6328520" y="3491263"/>
            <a:ext cx="23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El equipo CultivaTech (Matías González, Ricardo Miranda, José Pérez y Valentina Yalul) define y prioriza las funcionalidades del producto.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588" name="Google Shape;588;p5"/>
          <p:cNvCxnSpPr/>
          <p:nvPr/>
        </p:nvCxnSpPr>
        <p:spPr>
          <a:xfrm>
            <a:off x="1932300" y="972350"/>
            <a:ext cx="527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9" name="Google Shape;589;p5"/>
          <p:cNvPicPr preferRelativeResize="0"/>
          <p:nvPr/>
        </p:nvPicPr>
        <p:blipFill rotWithShape="1">
          <a:blip r:embed="rId3">
            <a:alphaModFix/>
          </a:blip>
          <a:srcRect b="21377" l="12001" r="13593" t="0"/>
          <a:stretch/>
        </p:blipFill>
        <p:spPr>
          <a:xfrm>
            <a:off x="1487400" y="1424000"/>
            <a:ext cx="869678" cy="9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25" y="3224700"/>
            <a:ext cx="759000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"/>
          <p:cNvPicPr preferRelativeResize="0"/>
          <p:nvPr/>
        </p:nvPicPr>
        <p:blipFill rotWithShape="1">
          <a:blip r:embed="rId5">
            <a:alphaModFix/>
          </a:blip>
          <a:srcRect b="30702" l="17819" r="20965" t="9096"/>
          <a:stretch/>
        </p:blipFill>
        <p:spPr>
          <a:xfrm>
            <a:off x="5249225" y="1424000"/>
            <a:ext cx="934501" cy="9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"/>
          <p:cNvPicPr preferRelativeResize="0"/>
          <p:nvPr/>
        </p:nvPicPr>
        <p:blipFill rotWithShape="1">
          <a:blip r:embed="rId3">
            <a:alphaModFix/>
          </a:blip>
          <a:srcRect b="21377" l="12001" r="13593" t="0"/>
          <a:stretch/>
        </p:blipFill>
        <p:spPr>
          <a:xfrm>
            <a:off x="1527286" y="3203163"/>
            <a:ext cx="759000" cy="80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"/>
          <p:cNvPicPr preferRelativeResize="0"/>
          <p:nvPr/>
        </p:nvPicPr>
        <p:blipFill rotWithShape="1">
          <a:blip r:embed="rId6">
            <a:alphaModFix/>
          </a:blip>
          <a:srcRect b="28658" l="12904" r="12200" t="7598"/>
          <a:stretch/>
        </p:blipFill>
        <p:spPr>
          <a:xfrm>
            <a:off x="1027150" y="4085950"/>
            <a:ext cx="758999" cy="86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26" y="3417245"/>
            <a:ext cx="702552" cy="69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"/>
          <p:cNvPicPr preferRelativeResize="0"/>
          <p:nvPr/>
        </p:nvPicPr>
        <p:blipFill rotWithShape="1">
          <a:blip r:embed="rId3">
            <a:alphaModFix/>
          </a:blip>
          <a:srcRect b="21377" l="12001" r="13593" t="0"/>
          <a:stretch/>
        </p:blipFill>
        <p:spPr>
          <a:xfrm>
            <a:off x="5698025" y="3439082"/>
            <a:ext cx="613926" cy="6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"/>
          <p:cNvPicPr preferRelativeResize="0"/>
          <p:nvPr/>
        </p:nvPicPr>
        <p:blipFill rotWithShape="1">
          <a:blip r:embed="rId6">
            <a:alphaModFix/>
          </a:blip>
          <a:srcRect b="28658" l="12904" r="12200" t="7598"/>
          <a:stretch/>
        </p:blipFill>
        <p:spPr>
          <a:xfrm>
            <a:off x="5698026" y="4171149"/>
            <a:ext cx="613916" cy="6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"/>
          <p:cNvPicPr preferRelativeResize="0"/>
          <p:nvPr/>
        </p:nvPicPr>
        <p:blipFill rotWithShape="1">
          <a:blip r:embed="rId5">
            <a:alphaModFix/>
          </a:blip>
          <a:srcRect b="30702" l="17819" r="20965" t="9096"/>
          <a:stretch/>
        </p:blipFill>
        <p:spPr>
          <a:xfrm>
            <a:off x="4928700" y="4171159"/>
            <a:ext cx="702550" cy="69091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"/>
          <p:cNvSpPr txBox="1"/>
          <p:nvPr>
            <p:ph idx="14" type="title"/>
          </p:nvPr>
        </p:nvSpPr>
        <p:spPr>
          <a:xfrm>
            <a:off x="4518021" y="1126547"/>
            <a:ext cx="495900" cy="43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99" name="Google Shape;599;p5"/>
          <p:cNvSpPr txBox="1"/>
          <p:nvPr>
            <p:ph idx="14" type="title"/>
          </p:nvPr>
        </p:nvSpPr>
        <p:spPr>
          <a:xfrm>
            <a:off x="7821396" y="1126547"/>
            <a:ext cx="495900" cy="43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00" name="Google Shape;600;p5"/>
          <p:cNvSpPr txBox="1"/>
          <p:nvPr>
            <p:ph idx="14" type="title"/>
          </p:nvPr>
        </p:nvSpPr>
        <p:spPr>
          <a:xfrm>
            <a:off x="8081921" y="3058672"/>
            <a:ext cx="495900" cy="43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"/>
          <p:cNvSpPr txBox="1"/>
          <p:nvPr>
            <p:ph idx="1" type="body"/>
          </p:nvPr>
        </p:nvSpPr>
        <p:spPr>
          <a:xfrm>
            <a:off x="2160875" y="1051350"/>
            <a:ext cx="73707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Casos de pruebas esenciales para la operación de EcoCultivo como el registro, gestión de cultivos, compras dentro de la app, </a:t>
            </a:r>
            <a:r>
              <a:rPr lang="en" sz="1500"/>
              <a:t>socializar</a:t>
            </a:r>
            <a:r>
              <a:rPr lang="en" sz="1500"/>
              <a:t> con otros agricultores</a:t>
            </a:r>
            <a:br>
              <a:rPr lang="en" sz="1500"/>
            </a:br>
            <a:r>
              <a:rPr lang="en" sz="1500"/>
              <a:t> del sector y personalización del perfil: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CP-01: Registro de Usuario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CP-02: Agregar un cultivo en el módulo de “Mis Cultivos”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CP-03: Compras dentro del módulo “Mercado”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CP-04: Publicar en módulo “Mi Comunidad”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CP-05: Edición del perfil módulo “Mi Perfil”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06" name="Google Shape;606;p17"/>
          <p:cNvSpPr txBox="1"/>
          <p:nvPr>
            <p:ph type="title"/>
          </p:nvPr>
        </p:nvSpPr>
        <p:spPr>
          <a:xfrm>
            <a:off x="3457325" y="217175"/>
            <a:ext cx="477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Casos de Prueba</a:t>
            </a:r>
            <a:endParaRPr b="0" sz="2500"/>
          </a:p>
        </p:txBody>
      </p:sp>
      <p:cxnSp>
        <p:nvCxnSpPr>
          <p:cNvPr id="607" name="Google Shape;607;p17"/>
          <p:cNvCxnSpPr/>
          <p:nvPr/>
        </p:nvCxnSpPr>
        <p:spPr>
          <a:xfrm>
            <a:off x="4182125" y="765875"/>
            <a:ext cx="33282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8" name="Google Shape;608;p17"/>
          <p:cNvPicPr preferRelativeResize="0"/>
          <p:nvPr/>
        </p:nvPicPr>
        <p:blipFill rotWithShape="1">
          <a:blip r:embed="rId3">
            <a:alphaModFix/>
          </a:blip>
          <a:srcRect b="176440" l="193020" r="-193020" t="-176440"/>
          <a:stretch/>
        </p:blipFill>
        <p:spPr>
          <a:xfrm>
            <a:off x="2928500" y="172525"/>
            <a:ext cx="1189999" cy="11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12175"/>
            <a:ext cx="1962450" cy="19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Planificación del Proyecto</a:t>
            </a:r>
            <a:endParaRPr b="0"/>
          </a:p>
        </p:txBody>
      </p:sp>
      <p:graphicFrame>
        <p:nvGraphicFramePr>
          <p:cNvPr id="615" name="Google Shape;615;p10"/>
          <p:cNvGraphicFramePr/>
          <p:nvPr/>
        </p:nvGraphicFramePr>
        <p:xfrm>
          <a:off x="1515225" y="1303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{70A473F0-59D2-448D-BB7C-2DDCF2C41AA3}</a:tableStyleId>
              </a:tblPr>
              <a:tblGrid>
                <a:gridCol w="1515500"/>
                <a:gridCol w="2273900"/>
                <a:gridCol w="464825"/>
                <a:gridCol w="464825"/>
                <a:gridCol w="464825"/>
                <a:gridCol w="464825"/>
                <a:gridCol w="464825"/>
              </a:tblGrid>
              <a:tr h="51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INITIATIVE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OBJECTIVE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AUG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SEP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OCT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NOV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DEC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 ExtraBold"/>
                          <a:ea typeface="Karla ExtraBold"/>
                          <a:cs typeface="Karla ExtraBold"/>
                          <a:sym typeface="Karla ExtraBold"/>
                        </a:rPr>
                        <a:t>Sprint 1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 ExtraBold"/>
                        <a:ea typeface="Karla ExtraBold"/>
                        <a:cs typeface="Karla ExtraBold"/>
                        <a:sym typeface="Karla Extra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Desarrollo de la APP y diseño de UI/UX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9E9E9E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 ExtraBold"/>
                          <a:ea typeface="Karla ExtraBold"/>
                          <a:cs typeface="Karla ExtraBold"/>
                          <a:sym typeface="Karla ExtraBold"/>
                        </a:rPr>
                        <a:t>Sprint 2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 ExtraBold"/>
                        <a:ea typeface="Karla ExtraBold"/>
                        <a:cs typeface="Karla ExtraBold"/>
                        <a:sym typeface="Karla Extra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Gestión de cultivos y base de datos.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 ExtraBold"/>
                          <a:ea typeface="Karla ExtraBold"/>
                          <a:cs typeface="Karla ExtraBold"/>
                          <a:sym typeface="Karla ExtraBold"/>
                        </a:rPr>
                        <a:t>Sprint 3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 ExtraBold"/>
                        <a:ea typeface="Karla ExtraBold"/>
                        <a:cs typeface="Karla ExtraBold"/>
                        <a:sym typeface="Karla Extra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Seguimiento y Notificaciones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Personalizadas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 ExtraBold"/>
                          <a:ea typeface="Karla ExtraBold"/>
                          <a:cs typeface="Karla ExtraBold"/>
                          <a:sym typeface="Karla ExtraBold"/>
                        </a:rPr>
                        <a:t>Sprint 4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 ExtraBold"/>
                        <a:ea typeface="Karla ExtraBold"/>
                        <a:cs typeface="Karla ExtraBold"/>
                        <a:sym typeface="Karla Extra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Desarrollo de la comunidad y mercado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 ExtraBold"/>
                          <a:ea typeface="Karla ExtraBold"/>
                          <a:cs typeface="Karla ExtraBold"/>
                          <a:sym typeface="Karla ExtraBold"/>
                        </a:rPr>
                        <a:t>Sprint 5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 ExtraBold"/>
                        <a:ea typeface="Karla ExtraBold"/>
                        <a:cs typeface="Karla ExtraBold"/>
                        <a:sym typeface="Karla Extra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Pruebas finales y estrategia de lanzamiento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79B"/>
                    </a:solidFill>
                  </a:tcPr>
                </a:tc>
              </a:tr>
            </a:tbl>
          </a:graphicData>
        </a:graphic>
      </p:graphicFrame>
      <p:cxnSp>
        <p:nvCxnSpPr>
          <p:cNvPr id="616" name="Google Shape;616;p10"/>
          <p:cNvCxnSpPr/>
          <p:nvPr/>
        </p:nvCxnSpPr>
        <p:spPr>
          <a:xfrm>
            <a:off x="1932300" y="972350"/>
            <a:ext cx="527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owing Media Meeting by Slidesgo">
  <a:themeElements>
    <a:clrScheme name="Simple Light">
      <a:dk1>
        <a:srgbClr val="477E6A"/>
      </a:dk1>
      <a:lt1>
        <a:srgbClr val="374440"/>
      </a:lt1>
      <a:dk2>
        <a:srgbClr val="ECE8E5"/>
      </a:dk2>
      <a:lt2>
        <a:srgbClr val="E2DF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4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owing Media Meeting by Slidesgo">
  <a:themeElements>
    <a:clrScheme name="Simple Light">
      <a:dk1>
        <a:srgbClr val="477E6A"/>
      </a:dk1>
      <a:lt1>
        <a:srgbClr val="374440"/>
      </a:lt1>
      <a:dk2>
        <a:srgbClr val="ECE8E5"/>
      </a:dk2>
      <a:lt2>
        <a:srgbClr val="E2DF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4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